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412" r:id="rId25"/>
    <p:sldId id="413" r:id="rId26"/>
    <p:sldId id="378" r:id="rId27"/>
    <p:sldId id="411" r:id="rId28"/>
    <p:sldId id="414" r:id="rId29"/>
    <p:sldId id="377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149" d="100"/>
          <a:sy n="149" d="100"/>
        </p:scale>
        <p:origin x="4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10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15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7 kørsler på 3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36 kørsler på 3 1/2 time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giver ikke mening at lave masser af testkørsler inden for ganske få minutter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Endsige tænke sig om og finde ud af, hvad der er galt, og hvad der bør rettes inden næste testkørsel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Indtil nu er der (i løbet af de første to uger) lavet </a:t>
            </a:r>
            <a:r>
              <a:rPr lang="da-DK" sz="1800" smtClean="0"/>
              <a:t>knap 2.000 </a:t>
            </a:r>
            <a:r>
              <a:rPr lang="da-DK" sz="1800" dirty="0" smtClean="0"/>
              <a:t>testkørsler, hvilket giver et gennemsnit på 10 per student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testkørslerne er meget ujævnt fordelt – nogle studerende har allerede mere end 50 testkørsler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</a:t>
            </a:r>
            <a:r>
              <a:rPr lang="da-DK" altLang="da-DK" sz="1800" dirty="0" smtClean="0"/>
              <a:t>for,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siden</a:t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Advarsel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ser hvert år studerende stoppe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3276</Words>
  <Application>Microsoft Office PowerPoint</Application>
  <PresentationFormat>On-screen Show (4:3)</PresentationFormat>
  <Paragraphs>533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Brug af testserveren – uddrag af logfil</vt:lpstr>
      <vt:lpstr>Brug af testserveren (fortsat)</vt:lpstr>
      <vt:lpstr>● Opsummering</vt:lpstr>
      <vt:lpstr>Hvor kan du få hjælp?</vt:lpstr>
      <vt:lpstr>Advarsel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674</cp:revision>
  <cp:lastPrinted>2018-09-07T11:53:33Z</cp:lastPrinted>
  <dcterms:created xsi:type="dcterms:W3CDTF">2011-09-05T07:28:16Z</dcterms:created>
  <dcterms:modified xsi:type="dcterms:W3CDTF">2022-09-16T10:55:45Z</dcterms:modified>
</cp:coreProperties>
</file>