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6" r:id="rId25"/>
    <p:sldId id="467" r:id="rId26"/>
    <p:sldId id="426" r:id="rId27"/>
    <p:sldId id="468" r:id="rId28"/>
    <p:sldId id="433" r:id="rId2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41" d="100"/>
          <a:sy n="141" d="100"/>
        </p:scale>
        <p:origin x="3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74360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11560" y="5529036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4398662"/>
            <a:ext cx="4680520" cy="99257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dirty="0"/>
              <a:t>På grund af </a:t>
            </a:r>
            <a:r>
              <a:rPr lang="da-DK" dirty="0" smtClean="0"/>
              <a:t>byggestøj </a:t>
            </a:r>
            <a:r>
              <a:rPr lang="da-DK" dirty="0"/>
              <a:t>er det besluttet at flytte øvelserne i </a:t>
            </a:r>
            <a:r>
              <a:rPr lang="da-DK" dirty="0" err="1"/>
              <a:t>Incuba</a:t>
            </a:r>
            <a:r>
              <a:rPr lang="da-DK" dirty="0"/>
              <a:t> 121, 129 og 131 til andre </a:t>
            </a:r>
            <a:r>
              <a:rPr lang="da-DK" dirty="0" smtClean="0"/>
              <a:t>lokaler</a:t>
            </a:r>
          </a:p>
          <a:p>
            <a:pPr>
              <a:spcBef>
                <a:spcPts val="300"/>
              </a:spcBef>
            </a:pPr>
            <a:r>
              <a:rPr lang="da-DK" dirty="0" smtClean="0"/>
              <a:t>De </a:t>
            </a:r>
            <a:r>
              <a:rPr lang="da-DK" dirty="0"/>
              <a:t>nye lokaler kan ses i en ”Vigtig meddelelse” eller på Brightspace siden ”Tid og lokaler for TØ</a:t>
            </a:r>
            <a:r>
              <a:rPr lang="da-DK" dirty="0" smtClean="0"/>
              <a:t>”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Advarsel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077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11245</TotalTime>
  <Words>3189</Words>
  <Application>Microsoft Office PowerPoint</Application>
  <PresentationFormat>On-screen Show (4:3)</PresentationFormat>
  <Paragraphs>585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Køreprøveopgaverne</vt:lpstr>
      <vt:lpstr>Køreprøveopgaverne (fortsat)</vt:lpstr>
      <vt:lpstr>● Opsummering</vt:lpstr>
      <vt:lpstr>Advarsel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763</cp:revision>
  <cp:lastPrinted>2014-09-25T13:10:10Z</cp:lastPrinted>
  <dcterms:created xsi:type="dcterms:W3CDTF">2011-09-05T07:28:16Z</dcterms:created>
  <dcterms:modified xsi:type="dcterms:W3CDTF">2022-09-16T10:56:10Z</dcterms:modified>
</cp:coreProperties>
</file>