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18" d="100"/>
          <a:sy n="118" d="100"/>
        </p:scale>
        <p:origin x="761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19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kan “skygge” for et andet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5255"/>
            <a:ext cx="6095980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assignmentet referer til en feltvariabel, mens højresiden referer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36419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variable 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variabel 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</a:t>
            </a:r>
            <a:r>
              <a:rPr lang="da-DK" altLang="da-DK" sz="1800" dirty="0">
                <a:ea typeface="ＭＳ Ｐゴシック" pitchFamily="34" charset="-128"/>
              </a:rPr>
              <a:t>variabel 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variabler 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Læsning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4309368" y="2383550"/>
            <a:ext cx="367508" cy="7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952377" y="4776421"/>
            <a:ext cx="601211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referere til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</a:t>
            </a:r>
            <a:r>
              <a:rPr lang="da-DK" altLang="da-DK" sz="2000" noProof="0" dirty="0" smtClean="0"/>
              <a:t>hjælpevariabler</a:t>
            </a:r>
            <a:endParaRPr lang="da-DK" altLang="da-DK" sz="2000" noProof="0" dirty="0" smtClean="0"/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</a:t>
            </a:r>
            <a:r>
              <a:rPr lang="da-DK" altLang="da-DK" sz="1800" noProof="0" dirty="0" smtClean="0"/>
              <a:t>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hjælpevariabler i </a:t>
            </a:r>
            <a:r>
              <a:rPr lang="da-DK" altLang="da-DK" sz="1800" dirty="0" smtClean="0"/>
              <a:t>hovedet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dirty="0" smtClean="0">
                <a:ea typeface="ＭＳ Ｐゴシック" pitchFamily="34" charset="-128"/>
              </a:rPr>
              <a:t>klassen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bruges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</a:t>
            </a:r>
            <a:r>
              <a:rPr lang="da-DK" altLang="da-DK" sz="1800" b="1" dirty="0" smtClean="0">
                <a:ea typeface="ＭＳ Ｐゴシック" pitchFamily="34" charset="-128"/>
              </a:rPr>
              <a:t>p1</a:t>
            </a:r>
            <a:r>
              <a:rPr lang="da-DK" altLang="da-DK" sz="1800" dirty="0" smtClean="0">
                <a:ea typeface="ＭＳ Ｐゴシック" pitchFamily="34" charset="-128"/>
              </a:rPr>
              <a:t> har en reference </a:t>
            </a:r>
            <a:r>
              <a:rPr lang="da-DK" altLang="da-DK" sz="1800" b="1" dirty="0" smtClean="0">
                <a:ea typeface="ＭＳ Ｐゴシック" pitchFamily="34" charset="-128"/>
              </a:rPr>
              <a:t>p2</a:t>
            </a:r>
            <a:r>
              <a:rPr lang="da-DK" altLang="da-DK" sz="1800" dirty="0" smtClean="0">
                <a:ea typeface="ＭＳ Ｐゴシック" pitchFamily="34" charset="-128"/>
              </a:rPr>
              <a:t> til 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p2.name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smtClean="0">
                <a:ea typeface="ＭＳ Ｐゴシック" pitchFamily="34" charset="-128"/>
              </a:rPr>
              <a:t>p2.getName()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</TotalTime>
  <Words>2504</Words>
  <Application>Microsoft Office PowerPoint</Application>
  <PresentationFormat>On-screen Show (4:3)</PresentationFormat>
  <Paragraphs>460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navn kan “skygge” for et andet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387</cp:revision>
  <cp:lastPrinted>2001-09-26T00:51:19Z</cp:lastPrinted>
  <dcterms:created xsi:type="dcterms:W3CDTF">2011-09-13T08:28:45Z</dcterms:created>
  <dcterms:modified xsi:type="dcterms:W3CDTF">2021-09-20T08:47:07Z</dcterms:modified>
</cp:coreProperties>
</file>