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3" r:id="rId2"/>
    <p:sldId id="392" r:id="rId3"/>
  </p:sldIdLst>
  <p:sldSz cx="9144000" cy="6858000" type="screen4x3"/>
  <p:notesSz cx="6865938" cy="999807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30" d="100"/>
          <a:sy n="130" d="100"/>
        </p:scale>
        <p:origin x="12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388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388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00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4" y="4749206"/>
            <a:ext cx="5034591" cy="44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00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8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Computerspil 4 (2 timer)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12.45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13.15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14.00 </a:t>
            </a:r>
            <a:r>
              <a:rPr lang="da-DK" sz="1600" spc="-60" dirty="0"/>
              <a:t>It fag i gymnasie- og folkeskole samt masteruddannelsen i informatikundervisning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</a:t>
            </a:r>
            <a:r>
              <a:rPr lang="da-DK" sz="1600" dirty="0"/>
              <a:t>Institut for Datalogi, (diverse tilbud, herunder besøgsordning)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Afleveringerne er af høj kvalitet og </a:t>
            </a:r>
            <a:r>
              <a:rPr lang="da-DK" sz="1600" dirty="0" smtClean="0"/>
              <a:t>alle </a:t>
            </a:r>
            <a:r>
              <a:rPr lang="da-DK" sz="1600" dirty="0"/>
              <a:t>er blevet godkendt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Alle er </a:t>
            </a:r>
            <a:r>
              <a:rPr lang="da-DK" sz="1600" dirty="0" smtClean="0"/>
              <a:t>i god tid med afleveringsopgaverne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Computerspil 4 betragtes normalt som en forholdsvis let opgave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den bør I kunne klare uden de helt store problemer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60934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</a:t>
            </a:r>
            <a:r>
              <a:rPr lang="da-DK" sz="1800" b="1" dirty="0" smtClean="0">
                <a:solidFill>
                  <a:srgbClr val="A50021"/>
                </a:solidFill>
              </a:rPr>
              <a:t>den </a:t>
            </a:r>
            <a:r>
              <a:rPr lang="da-DK" sz="1800" b="1" dirty="0" smtClean="0">
                <a:solidFill>
                  <a:srgbClr val="A50021"/>
                </a:solidFill>
              </a:rPr>
              <a:t>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</a:t>
            </a:r>
            <a:r>
              <a:rPr lang="da-DK" sz="1600" dirty="0" smtClean="0"/>
              <a:t>23. maj (eventuel genaflevering sene</a:t>
            </a:r>
            <a:r>
              <a:rPr lang="da-DK" sz="1600" dirty="0"/>
              <a:t>st fredag den 27. </a:t>
            </a:r>
            <a:r>
              <a:rPr lang="da-DK" sz="1600" dirty="0" smtClean="0"/>
              <a:t>maj)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Mundtlig </a:t>
            </a:r>
            <a:r>
              <a:rPr lang="da-DK" sz="1800" b="1" dirty="0" smtClean="0">
                <a:solidFill>
                  <a:srgbClr val="A50021"/>
                </a:solidFill>
              </a:rPr>
              <a:t>eksamen </a:t>
            </a:r>
            <a:r>
              <a:rPr lang="da-DK" sz="1800" b="1" dirty="0">
                <a:solidFill>
                  <a:srgbClr val="A50021"/>
                </a:solidFill>
              </a:rPr>
              <a:t>finder sted </a:t>
            </a:r>
            <a:r>
              <a:rPr lang="da-DK" sz="1800" b="1" dirty="0" smtClean="0">
                <a:solidFill>
                  <a:srgbClr val="A50021"/>
                </a:solidFill>
              </a:rPr>
              <a:t>tirsdag den 31. maj og onsdag den 1. juni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Der </a:t>
            </a:r>
            <a:r>
              <a:rPr lang="da-DK" sz="1600" spc="-10" dirty="0" smtClean="0"/>
              <a:t>er nogle </a:t>
            </a:r>
            <a:r>
              <a:rPr lang="da-DK" sz="1600" spc="-10" dirty="0" smtClean="0"/>
              <a:t>af jer, </a:t>
            </a:r>
            <a:r>
              <a:rPr lang="da-DK" sz="1600" spc="-10" dirty="0" smtClean="0"/>
              <a:t>der endnu mangler at vælge tidspunkt</a:t>
            </a:r>
            <a:r>
              <a:rPr lang="da-DK" sz="1600" spc="-10" dirty="0"/>
              <a:t> (skal ske senest </a:t>
            </a:r>
            <a:r>
              <a:rPr lang="da-DK" sz="1600" spc="-10" dirty="0" smtClean="0"/>
              <a:t>23. </a:t>
            </a:r>
            <a:r>
              <a:rPr lang="da-DK" sz="1600" spc="-10" dirty="0"/>
              <a:t>maj</a:t>
            </a:r>
            <a:r>
              <a:rPr lang="da-DK" sz="1600" spc="-1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Detaljeret tidsplan publiceres umiddelbart herefter</a:t>
            </a:r>
            <a:endParaRPr lang="da-DK" sz="1600" spc="-1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</a:t>
            </a:r>
            <a:r>
              <a:rPr lang="da-DK" sz="1600" dirty="0" smtClean="0"/>
              <a:t>mv. </a:t>
            </a:r>
            <a:r>
              <a:rPr lang="da-DK" sz="1600" dirty="0"/>
              <a:t>på </a:t>
            </a:r>
            <a:r>
              <a:rPr lang="da-DK" sz="1600" dirty="0" smtClean="0"/>
              <a:t>Brightspace </a:t>
            </a:r>
            <a:r>
              <a:rPr lang="da-DK" sz="1600" dirty="0"/>
              <a:t>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</a:t>
            </a:r>
            <a:r>
              <a:rPr lang="da-DK" sz="1600" spc="-6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Fredag den 20. maj er der studiecafé 15.30 –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mtClean="0"/>
              <a:t>Computerspil 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mtClean="0"/>
              <a:t>Disponering </a:t>
            </a:r>
            <a:r>
              <a:rPr lang="da-DK" altLang="da-DK" sz="1600" dirty="0"/>
              <a:t>af eksamensspørgsmål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Alt andet, som I har problemer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</a:t>
            </a:r>
            <a:r>
              <a:rPr lang="da-DK" altLang="da-DK" sz="1600" b="1" dirty="0">
                <a:solidFill>
                  <a:srgbClr val="008000"/>
                </a:solidFill>
              </a:rPr>
              <a:t>ikke</a:t>
            </a:r>
            <a:r>
              <a:rPr lang="da-DK" altLang="da-DK" sz="1600" dirty="0"/>
              <a:t> studiecafé den 13. </a:t>
            </a:r>
            <a:r>
              <a:rPr lang="da-DK" altLang="da-DK" sz="1600" dirty="0" smtClean="0"/>
              <a:t>maj</a:t>
            </a:r>
            <a:endParaRPr lang="da-DK" sz="1600" spc="-60" dirty="0"/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5353382" y="5217762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246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590</cp:revision>
  <cp:lastPrinted>2021-05-07T06:08:00Z</cp:lastPrinted>
  <dcterms:created xsi:type="dcterms:W3CDTF">2000-02-22T02:31:40Z</dcterms:created>
  <dcterms:modified xsi:type="dcterms:W3CDTF">2022-05-05T10:04:21Z</dcterms:modified>
</cp:coreProperties>
</file>