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6" r:id="rId2"/>
    <p:sldId id="277" r:id="rId3"/>
    <p:sldId id="288" r:id="rId4"/>
    <p:sldId id="339" r:id="rId5"/>
    <p:sldId id="340" r:id="rId6"/>
    <p:sldId id="341" r:id="rId7"/>
    <p:sldId id="342" r:id="rId8"/>
    <p:sldId id="295" r:id="rId9"/>
    <p:sldId id="343" r:id="rId10"/>
    <p:sldId id="344" r:id="rId11"/>
    <p:sldId id="345" r:id="rId12"/>
    <p:sldId id="299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86" r:id="rId23"/>
    <p:sldId id="382" r:id="rId24"/>
    <p:sldId id="385" r:id="rId25"/>
    <p:sldId id="388" r:id="rId26"/>
    <p:sldId id="383" r:id="rId27"/>
    <p:sldId id="384" r:id="rId28"/>
    <p:sldId id="387" r:id="rId29"/>
    <p:sldId id="325" r:id="rId30"/>
    <p:sldId id="326" r:id="rId3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94" d="100"/>
          <a:sy n="94" d="100"/>
        </p:scale>
        <p:origin x="1369" y="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sortere 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sorteringskriterier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136903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Yngste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først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/>
              <a:t>Hvis to </a:t>
            </a:r>
            <a:r>
              <a:rPr lang="da-DK" altLang="da-DK" kern="0" dirty="0" smtClean="0"/>
              <a:t>personer er </a:t>
            </a:r>
            <a:r>
              <a:rPr lang="da-DK" altLang="da-DK" kern="0" dirty="0"/>
              <a:t>lige </a:t>
            </a:r>
            <a:r>
              <a:rPr lang="da-DK" altLang="da-DK" kern="0" dirty="0" smtClean="0"/>
              <a:t>gamle: </a:t>
            </a:r>
            <a:r>
              <a:rPr lang="da-DK" altLang="da-DK" kern="0" dirty="0"/>
              <a:t>alfabetisk 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362911" y="2756679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Yngste først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932040" y="2910568"/>
            <a:ext cx="14401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1835696" y="2784021"/>
            <a:ext cx="3075891" cy="2530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472827" y="3614949"/>
            <a:ext cx="25839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5930536" y="3779520"/>
            <a:ext cx="522053" cy="30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52070" y="2402893"/>
            <a:ext cx="2434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 alderen forskellig?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932038" y="2556782"/>
            <a:ext cx="144016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2103644" y="2430235"/>
            <a:ext cx="2229747" cy="2530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sorteringskriterier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har så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der ønskes sorteret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196752"/>
            <a:ext cx="7666164" cy="30993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11142" y="5364575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403" y="2060848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402" y="1157843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4205" y="4437112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24204" y="3208445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6095" y="1124745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Person klassen, som implementerer interfacet 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382741" y="3847238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58404" y="3175806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compare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</a:t>
            </a:r>
            <a:r>
              <a:rPr lang="da-DK" altLang="da-DK" sz="1600" b="1" kern="0" spc="-50" dirty="0">
                <a:solidFill>
                  <a:srgbClr val="008000"/>
                </a:solidFill>
              </a:rPr>
              <a:t>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</a:t>
            </a:r>
            <a:r>
              <a:rPr lang="da-DK" altLang="da-DK" sz="1600" kern="0" dirty="0"/>
              <a:t>have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187624" y="6093296"/>
            <a:ext cx="3012585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6982155" y="5999881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32673" y="4743251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517924" y="5652735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36959" y="497237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422210" y="5901528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Collections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dirty="0">
                <a:ea typeface="ＭＳ Ｐゴシック" pitchFamily="34" charset="-128"/>
              </a:rPr>
              <a:t>objektsamlinger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Collection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3100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disjoint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c1, Collection&lt;T&gt; c2)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frequency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c, Object o)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42144" y="5661248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r>
              <a:rPr lang="da-DK" altLang="da-DK" sz="3200" noProof="0" dirty="0" smtClean="0">
                <a:ea typeface="ＭＳ Ｐゴシック" pitchFamily="34" charset="-128"/>
              </a:rPr>
              <a:t> er ofte et sorteringsproblem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1 og 3 er mest effektive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2 sorterer 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det maksimale element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400650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sorterer efter køn  (mænd før kvinder) og dernæst efter alder (yngste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</a:t>
            </a:r>
            <a:r>
              <a:rPr lang="da-DK" altLang="da-DK" sz="1800" kern="0" dirty="0" smtClean="0"/>
              <a:t>det maksimale element er en mand </a:t>
            </a:r>
            <a:r>
              <a:rPr lang="da-DK" altLang="da-DK" sz="1800" kern="0" dirty="0"/>
              <a:t>returneres null)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14.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15. 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</a:t>
            </a:r>
            <a:r>
              <a:rPr lang="da-DK" sz="1800" b="0" smtClean="0">
                <a:solidFill>
                  <a:srgbClr val="002060"/>
                </a:solidFill>
              </a:rPr>
              <a:t>på </a:t>
            </a:r>
            <a:r>
              <a:rPr lang="da-DK" sz="1800" b="0" smtClean="0">
                <a:solidFill>
                  <a:srgbClr val="002060"/>
                </a:solidFill>
              </a:rPr>
              <a:t>Brightspace</a:t>
            </a:r>
            <a:endParaRPr lang="da-DK" sz="1800" b="0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strengt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Køreprøven er obligatorisk og skal gennemføres for at komme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Du kan kun gå til køreprøven, hvis du </a:t>
            </a:r>
            <a:r>
              <a:rPr lang="da-DK" sz="1800" dirty="0" smtClean="0"/>
              <a:t>forinden</a:t>
            </a:r>
            <a:r>
              <a:rPr lang="da-DK" sz="1800" b="0" dirty="0" smtClean="0"/>
              <a:t> har fået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Uge 1-6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(uden forberedelsestid)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15-20 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aflevere på Brightspace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 smtClean="0">
                <a:solidFill>
                  <a:srgbClr val="008000"/>
                </a:solidFill>
              </a:rPr>
              <a:t>skal</a:t>
            </a:r>
            <a:r>
              <a:rPr lang="da-DK" sz="1800" dirty="0" smtClean="0"/>
              <a:t> </a:t>
            </a:r>
            <a:r>
              <a:rPr lang="da-DK" sz="1800" dirty="0"/>
              <a:t>løses i </a:t>
            </a:r>
            <a:r>
              <a:rPr lang="da-DK" sz="1800" dirty="0" smtClean="0"/>
              <a:t>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Undervejs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er der 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du 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/>
            </a:r>
            <a:br>
              <a:rPr lang="da-DK" sz="180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(og 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af </a:t>
            </a:r>
            <a:r>
              <a:rPr lang="da-DK" sz="1700" dirty="0" smtClean="0">
                <a:solidFill>
                  <a:srgbClr val="A50021"/>
                </a:solidFill>
              </a:rPr>
              <a:t>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køreprøven, men da det er en obligatorisk opgave </a:t>
            </a:r>
            <a:r>
              <a:rPr lang="da-DK" sz="1800" b="1" dirty="0">
                <a:solidFill>
                  <a:srgbClr val="A50021"/>
                </a:solidFill>
              </a:rPr>
              <a:t>skal</a:t>
            </a:r>
            <a:r>
              <a:rPr lang="da-DK" sz="1800" dirty="0">
                <a:solidFill>
                  <a:srgbClr val="A50021"/>
                </a:solidFill>
              </a:rPr>
              <a:t> man møde op og deltage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14.-15. 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inden for de nærmeste uger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</a:t>
            </a:r>
            <a:r>
              <a:rPr lang="da-DK" sz="1800" dirty="0" smtClean="0">
                <a:solidFill>
                  <a:srgbClr val="A50021"/>
                </a:solidFill>
              </a:rPr>
              <a:t>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stk.)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(hvilket du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 smtClean="0">
                <a:ea typeface="ＭＳ Ｐゴシック" pitchFamily="34" charset="-128"/>
              </a:rPr>
              <a:t> gøre for de sæt, der afleveres i uge 5-6)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halvanden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7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Afleveringsopgaver: Noter + køreprøvesæt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112568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Opgaven om Noter løses sammen med jeres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</a:t>
            </a:r>
            <a:r>
              <a:rPr lang="da-DK" sz="1800" dirty="0"/>
              <a:t>er derfor vigtigt, 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Nogle studerende gider ikke tage noter – men det er ofte en stor fejl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Når du skriver tingene ned med sine egne ord, hjælper det dig med at lære og huske det, som du har læser/hører mens du tager noterne </a:t>
            </a:r>
            <a:endParaRPr lang="da-DK" altLang="da-DK" b="1" dirty="0" smtClean="0">
              <a:solidFill>
                <a:srgbClr val="C00000"/>
              </a:solidFill>
              <a:cs typeface="ＭＳ Ｐゴシック" charset="-128"/>
            </a:endParaRP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køreprøvesæt løses og afleveres 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år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300"/>
              </a:spcBef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120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36905" y="227687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951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elementer til 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81" y="2442258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203758"/>
            <a:ext cx="4433698" cy="82562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implementeret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623" y="2733308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74676" y="4597275"/>
            <a:ext cx="5897524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interfacet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915816" y="4267023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01817" y="227867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779912" y="2531790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58663" y="3506240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39928" y="2837973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111087" y="6108189"/>
            <a:ext cx="3768443" cy="584775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477810" y="3336963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820306" y="3164543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24000" y="3964011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355986" y="3747987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01817" y="1916832"/>
            <a:ext cx="4330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metode (implementationen mangler)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00642" y="5096522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030136" y="5540249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67545" y="5774445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932192" y="5517232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813140" y="5774445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27337" y="2097784"/>
            <a:ext cx="2017100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sortere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11325</TotalTime>
  <Words>3755</Words>
  <Application>Microsoft Office PowerPoint</Application>
  <PresentationFormat>On-screen Show (4:3)</PresentationFormat>
  <Paragraphs>612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sortere efter personens alder</vt:lpstr>
      <vt:lpstr>Vi kan kombinere de to sorteringskriterier</vt:lpstr>
      <vt:lpstr>Klassediagram</vt:lpstr>
      <vt:lpstr>Hvad gør vi, når vi har brug for flere ordninger?</vt:lpstr>
      <vt:lpstr>Brug af Comparator på ArrayList&lt;Person&gt;</vt:lpstr>
      <vt:lpstr>Sortering efter navn</vt:lpstr>
      <vt:lpstr>Sortering efter alder (med yngste først)</vt:lpstr>
      <vt:lpstr>Sortering efter alder og navn</vt:lpstr>
      <vt:lpstr>Klassediagram for brug af Comparator</vt:lpstr>
      <vt:lpstr>Comparable eller Comparator?</vt:lpstr>
      <vt:lpstr>● Algoritmeskabelonen findBest</vt:lpstr>
      <vt:lpstr>findBest er ofte et sorteringsproblem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Afleveringsopgaver: Noter + køreprøvesæt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636</cp:revision>
  <cp:lastPrinted>2019-07-30T07:41:20Z</cp:lastPrinted>
  <dcterms:created xsi:type="dcterms:W3CDTF">2011-09-16T07:00:02Z</dcterms:created>
  <dcterms:modified xsi:type="dcterms:W3CDTF">2021-09-27T07:29:13Z</dcterms:modified>
</cp:coreProperties>
</file>