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B532-7533-144F-A280-DCD3F64DE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7E5E-553C-EC42-8492-1D3089AB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C278-40DE-0842-AD1F-6F78A80F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A6B3-02CE-564D-B55B-6CC1523E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5EA0-B399-3742-944D-A6653C8E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537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376-678B-BA40-A49C-A823EF69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F4536-AB6B-8848-AC80-E32DDB97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B183-694F-B043-9B60-7951A0BC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001C-35CD-7E47-A2F8-572C8655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2B14-6999-C74F-88BC-2EBFBD5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891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97E00-3ABD-3841-8C95-56D6E5CE2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401A1-FE9F-F049-97E9-E8E47E6B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8D63-D631-B744-A085-CA5B74E9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D676-02CD-F446-A8AB-72B78167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FC1-370F-8D4D-BE86-D9048096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7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3EB3-A65E-8B45-9287-6266495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E27B-0D27-0E43-908C-7C915D71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9C82-C859-9749-833A-F3B375A3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6CB9-1BA2-CC47-9D1C-96DF8A7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9EDE-4136-3640-B0ED-DA6411F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B4A1-3D2A-9D42-9FFA-ED5682D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F3E1-60C5-BC49-BB0E-DB7A8FE3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7DCF-1071-8241-837F-6010C650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6CBA-5127-F440-A3A3-7545B04B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EB97-995C-2E42-AE25-8671E9C3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89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E1C9-6F55-DD4B-AEA3-DF88E0CB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58C9-8A19-5243-B771-8235A8A6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9C510-F817-9D4C-8DD7-971B34A9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B49F-343D-6D42-B8FB-B3C5305B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130BF-7442-A340-A69A-DEAE77E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4182F-5576-8141-87FB-402DD709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22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B17-ABA4-844A-ADC1-F216F2F7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8F1C-AD8B-2349-BFFD-0EDBD8A6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2CEF-DF96-F74D-A01A-783412DE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3B9DC-8400-E848-95A6-884CE6745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B6944-19AE-174C-9931-D1FB2378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1C70B-2B28-0B4C-9800-38F79AF9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05766-E2CB-0F44-B80A-DABD7A3E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A57B8-5DC5-6B4B-92DA-A776FFD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410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059-2777-AF47-9FB3-075D3662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10CD6-B565-4F4E-8DFB-C68D9C8B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7FA36-2B35-2D41-A8E9-CFA9ABFD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23BD7-6FE0-064A-9DDC-5DB35BBB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93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5100C-8E54-844E-866D-BD1E0F27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2953D-AE86-FC4D-BADC-BA9FD5A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9031-EA9B-114B-AEDE-A04B38E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4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9D-817D-3143-8DC5-34BF448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DAA4-C12B-D241-A940-88D1396F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435CB-4002-0447-BDC8-205A99C1F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6FE68-2316-1042-9A43-99B28CB5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3AF4-264A-0C48-9B47-EE7BD8E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F8B09-703A-C34D-A684-A1DE65B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51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CC77-A71B-134B-89EB-AD2FE595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ED6DA-6EDA-E54C-8881-508F65B6F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F2F9B-1F17-3B4D-AC44-ED3F1484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7F19E-1ADC-344B-92AB-F8006138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17B18-0A13-0B4E-81DD-4253B9CC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D0EE-03D6-1D4E-B927-0F4A7BA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695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93F32-0B88-E346-B66C-CF11983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6542-A6B4-5E46-BBD5-0770B9BE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2B32-0A68-084F-A599-52D41076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01B4-1886-9442-937B-9409725B6E2C}" type="datetimeFigureOut">
              <a:rPr lang="da-DK" smtClean="0"/>
              <a:t>18/11/2020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DD4D-8C2C-3646-B01E-E1D5B5E85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16BD-1E5B-BE4D-B378-7D89F032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0023-EB0C-BC43-8D5B-7019B4AC24B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1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B5BE63-AD4E-CD42-A5C2-FB074452D0BF}"/>
              </a:ext>
            </a:extLst>
          </p:cNvPr>
          <p:cNvSpPr txBox="1"/>
          <p:nvPr/>
        </p:nvSpPr>
        <p:spPr>
          <a:xfrm>
            <a:off x="1313793" y="872359"/>
            <a:ext cx="98797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Bachelor Projects in the </a:t>
            </a:r>
            <a:r>
              <a:rPr lang="da-DK" sz="2400" b="1" dirty="0" err="1"/>
              <a:t>Crypto</a:t>
            </a:r>
            <a:r>
              <a:rPr lang="da-DK" sz="2400" b="1" dirty="0"/>
              <a:t> and Security Group</a:t>
            </a:r>
          </a:p>
          <a:p>
            <a:endParaRPr lang="da-DK" sz="2000" dirty="0"/>
          </a:p>
          <a:p>
            <a:r>
              <a:rPr lang="da-DK" sz="2000" b="1" dirty="0"/>
              <a:t>Advisors</a:t>
            </a:r>
            <a:r>
              <a:rPr lang="da-DK" sz="2000" dirty="0"/>
              <a:t>:</a:t>
            </a:r>
          </a:p>
          <a:p>
            <a:r>
              <a:rPr lang="da-DK" sz="2000" dirty="0"/>
              <a:t>Ivan Damgård, Claudio </a:t>
            </a:r>
            <a:r>
              <a:rPr lang="da-DK" sz="2000" dirty="0" err="1"/>
              <a:t>Orlandi</a:t>
            </a:r>
            <a:r>
              <a:rPr lang="da-DK" sz="2000" dirty="0"/>
              <a:t>, Jesper Buus Nielsen, Diego </a:t>
            </a:r>
            <a:r>
              <a:rPr lang="da-DK" sz="2000" dirty="0" err="1"/>
              <a:t>Aranha</a:t>
            </a:r>
            <a:r>
              <a:rPr lang="da-DK" sz="2000" dirty="0"/>
              <a:t>,</a:t>
            </a:r>
          </a:p>
          <a:p>
            <a:r>
              <a:rPr lang="da-DK" sz="2000" dirty="0"/>
              <a:t>Peter Scholl, Carsten </a:t>
            </a:r>
            <a:r>
              <a:rPr lang="da-DK" sz="2000" dirty="0" err="1"/>
              <a:t>Baum</a:t>
            </a:r>
            <a:r>
              <a:rPr lang="da-DK" sz="2000" dirty="0"/>
              <a:t> </a:t>
            </a:r>
          </a:p>
          <a:p>
            <a:r>
              <a:rPr lang="da-DK" sz="2000" dirty="0"/>
              <a:t>+ </a:t>
            </a:r>
            <a:r>
              <a:rPr lang="da-DK" sz="2000" dirty="0" err="1"/>
              <a:t>possibly</a:t>
            </a:r>
            <a:r>
              <a:rPr lang="da-DK" sz="2000" dirty="0"/>
              <a:t> </a:t>
            </a:r>
            <a:r>
              <a:rPr lang="da-DK" sz="2000" dirty="0" err="1"/>
              <a:t>some</a:t>
            </a:r>
            <a:r>
              <a:rPr lang="da-DK" sz="2000" dirty="0"/>
              <a:t> of </a:t>
            </a:r>
            <a:r>
              <a:rPr lang="da-DK" sz="2000" dirty="0" err="1"/>
              <a:t>our</a:t>
            </a:r>
            <a:r>
              <a:rPr lang="da-DK" sz="2000" dirty="0"/>
              <a:t> </a:t>
            </a:r>
            <a:r>
              <a:rPr lang="da-DK" sz="2000" dirty="0" err="1"/>
              <a:t>postdocs</a:t>
            </a:r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”</a:t>
            </a:r>
            <a:r>
              <a:rPr lang="da-DK" sz="2000" dirty="0" err="1"/>
              <a:t>Constructive</a:t>
            </a:r>
            <a:r>
              <a:rPr lang="da-DK" sz="2000" dirty="0"/>
              <a:t>” </a:t>
            </a:r>
            <a:r>
              <a:rPr lang="da-DK" sz="2000" dirty="0" err="1"/>
              <a:t>projects</a:t>
            </a:r>
            <a:endParaRPr lang="da-DK" sz="2000" dirty="0"/>
          </a:p>
          <a:p>
            <a:pPr marL="285750" indent="-285750">
              <a:buFontTx/>
              <a:buChar char="-"/>
            </a:pPr>
            <a:r>
              <a:rPr lang="da-DK" sz="2000" dirty="0" err="1"/>
              <a:t>Build</a:t>
            </a:r>
            <a:r>
              <a:rPr lang="da-DK" sz="2000" dirty="0"/>
              <a:t> </a:t>
            </a:r>
            <a:r>
              <a:rPr lang="da-DK" sz="2000" dirty="0" err="1"/>
              <a:t>stuff</a:t>
            </a:r>
            <a:r>
              <a:rPr lang="da-DK" sz="2000" dirty="0"/>
              <a:t>: </a:t>
            </a:r>
            <a:r>
              <a:rPr lang="da-DK" sz="2000" dirty="0" err="1"/>
              <a:t>Implement</a:t>
            </a:r>
            <a:r>
              <a:rPr lang="da-DK" sz="2000" dirty="0"/>
              <a:t> solutions to </a:t>
            </a:r>
            <a:r>
              <a:rPr lang="da-DK" sz="2000" dirty="0" err="1"/>
              <a:t>concrete</a:t>
            </a:r>
            <a:r>
              <a:rPr lang="da-DK" sz="2000" dirty="0"/>
              <a:t> problems, analyse the properties of </a:t>
            </a:r>
            <a:r>
              <a:rPr lang="da-DK" sz="2000" dirty="0" err="1"/>
              <a:t>what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build</a:t>
            </a:r>
            <a:r>
              <a:rPr lang="da-DK" sz="2000" dirty="0"/>
              <a:t>, </a:t>
            </a:r>
            <a:r>
              <a:rPr lang="da-DK" sz="2000" dirty="0" err="1"/>
              <a:t>using</a:t>
            </a:r>
            <a:r>
              <a:rPr lang="da-DK" sz="2000" dirty="0"/>
              <a:t> the </a:t>
            </a:r>
            <a:r>
              <a:rPr lang="da-DK" sz="2000" dirty="0" err="1"/>
              <a:t>tools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have from </a:t>
            </a:r>
            <a:r>
              <a:rPr lang="da-DK" sz="2000" dirty="0" err="1"/>
              <a:t>dDistSec</a:t>
            </a:r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”</a:t>
            </a:r>
            <a:r>
              <a:rPr lang="da-DK" sz="2000" dirty="0" err="1"/>
              <a:t>Destructive</a:t>
            </a:r>
            <a:r>
              <a:rPr lang="da-DK" sz="2000" dirty="0"/>
              <a:t>” </a:t>
            </a:r>
            <a:r>
              <a:rPr lang="da-DK" sz="2000" dirty="0" err="1"/>
              <a:t>projects</a:t>
            </a:r>
            <a:endParaRPr lang="da-DK" sz="2000" dirty="0"/>
          </a:p>
          <a:p>
            <a:pPr marL="285750" indent="-285750">
              <a:buFontTx/>
              <a:buChar char="-"/>
            </a:pPr>
            <a:r>
              <a:rPr lang="da-DK" sz="2000" dirty="0"/>
              <a:t>Break </a:t>
            </a:r>
            <a:r>
              <a:rPr lang="da-DK" sz="2000" dirty="0" err="1"/>
              <a:t>stuff</a:t>
            </a:r>
            <a:r>
              <a:rPr lang="da-DK" sz="2000" dirty="0"/>
              <a:t>: analyse </a:t>
            </a:r>
            <a:r>
              <a:rPr lang="da-DK" sz="2000" dirty="0" err="1"/>
              <a:t>existing</a:t>
            </a:r>
            <a:r>
              <a:rPr lang="da-DK" sz="2000" dirty="0"/>
              <a:t> </a:t>
            </a:r>
            <a:r>
              <a:rPr lang="da-DK" sz="2000" dirty="0" err="1"/>
              <a:t>attacks</a:t>
            </a:r>
            <a:r>
              <a:rPr lang="da-DK" sz="2000" dirty="0"/>
              <a:t>, do </a:t>
            </a:r>
            <a:r>
              <a:rPr lang="da-DK" sz="2000" dirty="0" err="1"/>
              <a:t>them</a:t>
            </a:r>
            <a:r>
              <a:rPr lang="da-DK" sz="2000" dirty="0"/>
              <a:t> in </a:t>
            </a:r>
            <a:r>
              <a:rPr lang="da-DK" sz="2000" dirty="0" err="1"/>
              <a:t>practice</a:t>
            </a:r>
            <a:r>
              <a:rPr lang="da-DK" sz="2000" dirty="0"/>
              <a:t>, look at </a:t>
            </a:r>
            <a:r>
              <a:rPr lang="da-DK" sz="2000" dirty="0" err="1"/>
              <a:t>countermeasures</a:t>
            </a:r>
            <a:r>
              <a:rPr lang="da-DK" sz="2000" dirty="0"/>
              <a:t>.</a:t>
            </a:r>
          </a:p>
          <a:p>
            <a:endParaRPr lang="da-DK" sz="2000" dirty="0"/>
          </a:p>
          <a:p>
            <a:r>
              <a:rPr lang="da-DK" sz="2000" dirty="0"/>
              <a:t>In (</a:t>
            </a:r>
            <a:r>
              <a:rPr lang="da-DK" sz="2000" dirty="0" err="1"/>
              <a:t>almost</a:t>
            </a:r>
            <a:r>
              <a:rPr lang="da-DK" sz="2000" dirty="0"/>
              <a:t>) all cases: </a:t>
            </a:r>
            <a:r>
              <a:rPr lang="da-DK" sz="2000" dirty="0" err="1"/>
              <a:t>project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involve</a:t>
            </a:r>
            <a:r>
              <a:rPr lang="da-DK" sz="2000" dirty="0"/>
              <a:t> </a:t>
            </a:r>
            <a:r>
              <a:rPr lang="da-DK" sz="2000" dirty="0" err="1"/>
              <a:t>lots</a:t>
            </a:r>
            <a:r>
              <a:rPr lang="da-DK" sz="2000" dirty="0"/>
              <a:t> of </a:t>
            </a:r>
            <a:r>
              <a:rPr lang="da-DK" sz="2000" dirty="0" err="1"/>
              <a:t>coding</a:t>
            </a:r>
            <a:r>
              <a:rPr lang="da-DK" sz="2000" dirty="0"/>
              <a:t>, or </a:t>
            </a:r>
            <a:r>
              <a:rPr lang="da-DK" sz="2000" dirty="0" err="1"/>
              <a:t>virtually</a:t>
            </a:r>
            <a:r>
              <a:rPr lang="da-DK" sz="2000" dirty="0"/>
              <a:t> </a:t>
            </a:r>
            <a:r>
              <a:rPr lang="da-DK" sz="2000" dirty="0" err="1"/>
              <a:t>no</a:t>
            </a:r>
            <a:r>
              <a:rPr lang="da-DK" sz="2000" dirty="0"/>
              <a:t> </a:t>
            </a:r>
            <a:r>
              <a:rPr lang="da-DK" sz="2000" dirty="0" err="1"/>
              <a:t>coding</a:t>
            </a:r>
            <a:r>
              <a:rPr lang="da-DK" sz="2000" dirty="0"/>
              <a:t> at all.</a:t>
            </a:r>
          </a:p>
          <a:p>
            <a:r>
              <a:rPr lang="da-DK" sz="2000" dirty="0"/>
              <a:t>OK to propose </a:t>
            </a:r>
            <a:r>
              <a:rPr lang="da-DK" sz="2000" dirty="0" err="1"/>
              <a:t>your</a:t>
            </a:r>
            <a:r>
              <a:rPr lang="da-DK" sz="2000" dirty="0"/>
              <a:t> </a:t>
            </a:r>
            <a:r>
              <a:rPr lang="da-DK" sz="2000" dirty="0" err="1"/>
              <a:t>own</a:t>
            </a:r>
            <a:r>
              <a:rPr lang="da-DK" sz="2000" dirty="0"/>
              <a:t> </a:t>
            </a:r>
            <a:r>
              <a:rPr lang="da-DK" sz="2000" dirty="0" err="1"/>
              <a:t>ideas</a:t>
            </a:r>
            <a:endParaRPr lang="da-DK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74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Ivan Bjerre Damgård</cp:lastModifiedBy>
  <cp:revision>2</cp:revision>
  <dcterms:created xsi:type="dcterms:W3CDTF">2018-12-07T13:34:31Z</dcterms:created>
  <dcterms:modified xsi:type="dcterms:W3CDTF">2020-11-18T10:35:12Z</dcterms:modified>
</cp:coreProperties>
</file>