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5" r:id="rId29"/>
    <p:sldId id="334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726" autoAdjust="0"/>
  </p:normalViewPr>
  <p:slideViewPr>
    <p:cSldViewPr>
      <p:cViewPr varScale="1">
        <p:scale>
          <a:sx n="69" d="100"/>
          <a:sy n="69" d="100"/>
        </p:scale>
        <p:origin x="82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2181" y="35370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6819" y="5229200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/>
              <a:t>Some of the material in this talk is inspired by a similar presentation by Henrik </a:t>
            </a:r>
            <a:r>
              <a:rPr lang="en-GB" altLang="da-DK" sz="1600" dirty="0" err="1" smtClean="0"/>
              <a:t>Korsgaard</a:t>
            </a:r>
            <a:r>
              <a:rPr lang="en-GB" altLang="da-DK" sz="1600" dirty="0" smtClean="0"/>
              <a:t> and by a note on bachelor projects in physics written by Peter Balling and Hans </a:t>
            </a:r>
            <a:r>
              <a:rPr lang="en-GB" altLang="da-DK" sz="1600" dirty="0" err="1" smtClean="0"/>
              <a:t>Kjeldsen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the first rounds,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8 at 12 noon</a:t>
            </a:r>
            <a:endParaRPr lang="en-GB" sz="16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footnotes)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</a:t>
            </a:r>
            <a:r>
              <a:rPr lang="en-GB" altLang="da-DK" sz="1600" dirty="0" err="1" smtClean="0"/>
              <a:t>serach</a:t>
            </a:r>
            <a:r>
              <a:rPr lang="en-GB" altLang="da-DK" sz="1600" dirty="0" smtClean="0"/>
              <a:t>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 know one professor who reads the text backwards to find spelling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hours/days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</a:t>
            </a:r>
            <a:r>
              <a:rPr lang="en-GB" altLang="da-DK" sz="1600" spc="-20" dirty="0" smtClean="0"/>
              <a:t>“stupid" </a:t>
            </a:r>
            <a:r>
              <a:rPr lang="en-GB" altLang="da-DK" sz="1600" spc="-20" dirty="0" smtClean="0"/>
              <a:t>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</a:t>
            </a:r>
            <a:r>
              <a:rPr lang="en-US" sz="1600" dirty="0" smtClean="0"/>
              <a:t>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19511" y="2056094"/>
            <a:ext cx="8352928" cy="4734320"/>
            <a:chOff x="611560" y="2056094"/>
            <a:chExt cx="8352928" cy="47343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2056094"/>
              <a:ext cx="8352928" cy="470977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6228184" y="4725144"/>
              <a:ext cx="2685228" cy="206527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504819" y="5002407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37405" y="2075125"/>
            <a:ext cx="2576007" cy="26081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4975" y="3590606"/>
            <a:ext cx="2535303" cy="31282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02955" y="3612378"/>
            <a:ext cx="2571842" cy="3090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9853</TotalTime>
  <Words>4275</Words>
  <Application>Microsoft Office PowerPoint</Application>
  <PresentationFormat>On-screen Show (4:3)</PresentationFormat>
  <Paragraphs>516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910</cp:revision>
  <cp:lastPrinted>2017-08-15T08:16:54Z</cp:lastPrinted>
  <dcterms:created xsi:type="dcterms:W3CDTF">2000-02-22T02:31:40Z</dcterms:created>
  <dcterms:modified xsi:type="dcterms:W3CDTF">2021-01-17T07:09:30Z</dcterms:modified>
</cp:coreProperties>
</file>