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5" r:id="rId5"/>
    <p:sldId id="423" r:id="rId6"/>
    <p:sldId id="410" r:id="rId7"/>
    <p:sldId id="426" r:id="rId8"/>
    <p:sldId id="412" r:id="rId9"/>
    <p:sldId id="413" r:id="rId10"/>
    <p:sldId id="414" r:id="rId11"/>
    <p:sldId id="411" r:id="rId12"/>
    <p:sldId id="416" r:id="rId13"/>
    <p:sldId id="418" r:id="rId14"/>
    <p:sldId id="419" r:id="rId15"/>
    <p:sldId id="420" r:id="rId16"/>
    <p:sldId id="417" r:id="rId17"/>
    <p:sldId id="421" r:id="rId18"/>
    <p:sldId id="424" r:id="rId19"/>
    <p:sldId id="425" r:id="rId20"/>
    <p:sldId id="406" r:id="rId21"/>
    <p:sldId id="409" r:id="rId22"/>
    <p:sldId id="427" r:id="rId23"/>
    <p:sldId id="33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02" d="100"/>
          <a:sy n="102" d="100"/>
        </p:scale>
        <p:origin x="12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11548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"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Thursday 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12 at 16.00: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</a:t>
            </a:r>
            <a:r>
              <a:rPr lang="en-GB" altLang="da-DK" sz="1600" dirty="0" smtClean="0"/>
              <a:t>presentation at the exam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13.00: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9.15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10.00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 representatives from each research groups will meet with their students to make practical arrangements etc.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 smtClean="0"/>
              <a:t>Algorithms</a:t>
            </a:r>
            <a:r>
              <a:rPr lang="en-US" sz="1600" b="1" dirty="0"/>
              <a:t>, Data Structures and Foundations of Machine Learning: 5335-395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Bioinformatics: </a:t>
            </a:r>
            <a:r>
              <a:rPr lang="en-US" sz="1600" b="1" dirty="0" smtClean="0">
                <a:solidFill>
                  <a:srgbClr val="008000"/>
                </a:solidFill>
              </a:rPr>
              <a:t>Meeting on February 2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Collaboration and Computer-Human Interaction: 5365 </a:t>
            </a:r>
            <a:r>
              <a:rPr lang="en-US" sz="1600" b="1" dirty="0" smtClean="0"/>
              <a:t>Stibitz-1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Computational Complexity and Game Theory: </a:t>
            </a:r>
            <a:r>
              <a:rPr lang="en-US" sz="1600" b="1" dirty="0" smtClean="0"/>
              <a:t>5335-297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>
                <a:solidFill>
                  <a:srgbClr val="008000"/>
                </a:solidFill>
              </a:rPr>
              <a:t>Cryptography and Security</a:t>
            </a:r>
            <a:r>
              <a:rPr lang="en-US" sz="1600" b="1" dirty="0" smtClean="0">
                <a:solidFill>
                  <a:srgbClr val="008000"/>
                </a:solidFill>
              </a:rPr>
              <a:t>: No meeting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Data-Intensive Systems: </a:t>
            </a:r>
            <a:r>
              <a:rPr lang="en-US" sz="1600" b="1" dirty="0" smtClean="0"/>
              <a:t>5335-295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 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Logic and Semantics &amp; Programming Languages: 5342-333 Ada Meeting Room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Ubiquitous Computing and Interaction: 5365 </a:t>
            </a:r>
            <a:r>
              <a:rPr lang="en-US" sz="1600" b="1" dirty="0" smtClean="0"/>
              <a:t>Stibitz-1 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adjust expectations between </a:t>
            </a:r>
            <a:r>
              <a:rPr lang="en-GB" altLang="da-DK" sz="1600" spc="-50" dirty="0" smtClean="0"/>
              <a:t>the </a:t>
            </a:r>
            <a:r>
              <a:rPr lang="en-GB" altLang="da-DK" sz="1600" spc="-50" dirty="0"/>
              <a:t>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Monday February 12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recommended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you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need to submit the revised </a:t>
            </a:r>
            <a:r>
              <a:rPr lang="en-GB" altLang="da-DK" sz="1600" dirty="0" smtClean="0"/>
              <a:t>versions to the study administration</a:t>
            </a:r>
            <a:endParaRPr lang="en-US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5FA69414-AA72-43CB-94FC-7891685FA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211B-83C6-4402-A3E8-D42D8A47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3E921-2D6C-4579-9894-621D579FF94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e064323b-8959-406a-a3e9-bb6e93638192"/>
    <ds:schemaRef ds:uri="f659a008-7c21-4ee3-a745-e38581e131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9178</TotalTime>
  <Words>3195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794</cp:revision>
  <cp:lastPrinted>2017-08-15T08:16:54Z</cp:lastPrinted>
  <dcterms:created xsi:type="dcterms:W3CDTF">2000-02-22T02:31:40Z</dcterms:created>
  <dcterms:modified xsi:type="dcterms:W3CDTF">2024-01-29T12:38:35Z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