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00FF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32" d="100"/>
          <a:sy n="132" d="100"/>
        </p:scale>
        <p:origin x="14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layout managers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1791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API'en for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002692" y="5879400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JPanels</a:t>
            </a:r>
            <a:r>
              <a:rPr lang="da-DK" altLang="da-DK" sz="1400" b="1" dirty="0">
                <a:solidFill>
                  <a:srgbClr val="0000FF"/>
                </a:solidFill>
              </a:rPr>
              <a:t> 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manager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Tilføjelsen </a:t>
            </a:r>
            <a:r>
              <a:rPr lang="da-DK" altLang="da-DK" sz="1400" b="1" dirty="0">
                <a:solidFill>
                  <a:srgbClr val="0000FF"/>
                </a:solidFill>
              </a:rPr>
              <a:t>af det yderste panel sikrer at knapperne ikke skaleres i højden (så de fylder hele West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876382" y="3142771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al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metoden, hvor parameteren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28019" y="4018188"/>
            <a:ext cx="8588298" cy="21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Interfacet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funktionelt, og vi kan derfor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bruge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 som parameter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Parameteren skal være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et objekt, der implementer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spc="-30" dirty="0">
                <a:ea typeface="ＭＳ Ｐゴシック" pitchFamily="34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Objektet skabes på det sted, hvor det bruges (mellem de to røde parenteser)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</a:t>
            </a:r>
            <a:r>
              <a:rPr lang="da-DK" altLang="da-DK" sz="1800" kern="0" dirty="0">
                <a:ea typeface="ＭＳ Ｐゴシック" pitchFamily="34" charset="-128"/>
              </a:rPr>
              <a:t>er en subklasse af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klassen, der implementerer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ny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59138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642940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err="1">
                <a:solidFill>
                  <a:srgbClr val="008000"/>
                </a:solidFill>
              </a:rPr>
              <a:t>MouseAdapter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klassens implementation af </a:t>
            </a:r>
            <a:r>
              <a:rPr lang="da-DK" altLang="da-DK" sz="2000" dirty="0" err="1"/>
              <a:t>MouseListener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interfacet er helt triviel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erklærer vi i den anonyme indre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73713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et objekt,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interfacet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Det opnår vi ved at bruge en subklasse af </a:t>
            </a:r>
            <a:r>
              <a:rPr lang="da-DK" altLang="da-DK" sz="1400" b="1" spc="-6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(der implementerer interfacet)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1" name="Rectangle 10"/>
          <p:cNvSpPr/>
          <p:nvPr/>
        </p:nvSpPr>
        <p:spPr>
          <a:xfrm rot="21165640">
            <a:off x="7380899" y="4795366"/>
            <a:ext cx="199516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Gentag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124128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48091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65620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4866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53663"/>
            <a:ext cx="478281" cy="781230"/>
            <a:chOff x="1659692" y="4953663"/>
            <a:chExt cx="478281" cy="781230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8656" y="4953663"/>
              <a:ext cx="1118" cy="7812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smtClean="0">
                <a:ea typeface="ＭＳ Ｐゴシック" pitchFamily="34" charset="-128"/>
              </a:rPr>
              <a:t>Nu får I </a:t>
            </a:r>
            <a:r>
              <a:rPr lang="da-DK" altLang="da-DK" sz="1800" dirty="0">
                <a:ea typeface="ＭＳ Ｐゴシック" pitchFamily="34" charset="-128"/>
              </a:rPr>
              <a:t>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2" y="1598809"/>
            <a:ext cx="7620000" cy="209155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Ca. 17.000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indtil nu, dvs.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knap 100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6297833"/>
            <a:ext cx="7704856" cy="37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2" y="3798712"/>
            <a:ext cx="7620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778063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20072" y="4891154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4891154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ramme (frame)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916108"/>
            <a:ext cx="1701477" cy="1336441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dette tilfælde kaldes den private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quit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2675" y="3933056"/>
            <a:ext cx="5760744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quit());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33099" y="4870700"/>
            <a:ext cx="4677920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252675" y="5831104"/>
            <a:ext cx="2808312" cy="73468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quit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33099" y="6121440"/>
            <a:ext cx="1934664" cy="24764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3458619" y="6237312"/>
            <a:ext cx="8046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71757" y="5873438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xit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System klassen standser 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70240" y="4759683"/>
            <a:ext cx="252366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4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parameteren er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8" y="1052736"/>
            <a:ext cx="859895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billeder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Den er en subklasse af </a:t>
            </a:r>
            <a:r>
              <a:rPr lang="da-DK" altLang="da-DK" sz="1800" dirty="0" err="1" smtClean="0">
                <a:ea typeface="ＭＳ Ｐゴシック" pitchFamily="34" charset="-128"/>
              </a:rPr>
              <a:t>JComponent</a:t>
            </a:r>
            <a:r>
              <a:rPr lang="da-DK" altLang="da-DK" sz="1800" dirty="0" smtClean="0">
                <a:ea typeface="ＭＳ Ｐゴシック" pitchFamily="34" charset="-128"/>
              </a:rPr>
              <a:t>, og er det område i vinduet, hvori billeder kan vises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setImage</a:t>
            </a:r>
            <a:r>
              <a:rPr lang="da-DK" altLang="da-DK" sz="1800" dirty="0" smtClean="0">
                <a:ea typeface="ＭＳ Ｐゴシック" pitchFamily="34" charset="-128"/>
              </a:rPr>
              <a:t>, hvor parameterværdien er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vinduet (rammen)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32240" y="2467441"/>
            <a:ext cx="83189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Billede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88848" y="1567296"/>
            <a:ext cx="112511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Grænseflade til filsystem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Området, hvor billedet vises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7514" y="4634567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vises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627785" y="4970999"/>
            <a:ext cx="5403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816164" y="2044969"/>
            <a:ext cx="3115339" cy="11387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 </a:t>
            </a: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err="1">
                <a:solidFill>
                  <a:srgbClr val="0000FF"/>
                </a:solidFill>
              </a:rPr>
              <a:t>ImageFileManager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Åbner en dialogboks,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hvori brugeren vælger en fil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Filens billede returneres som et </a:t>
            </a:r>
            <a:r>
              <a:rPr lang="da-DK" altLang="da-DK" sz="1400" b="1" dirty="0" err="1">
                <a:solidFill>
                  <a:srgbClr val="0000FF"/>
                </a:solidFill>
              </a:rPr>
              <a:t>OFImage</a:t>
            </a:r>
            <a:r>
              <a:rPr lang="da-DK" altLang="da-DK" sz="1400" b="1" dirty="0">
                <a:solidFill>
                  <a:srgbClr val="0000FF"/>
                </a:solidFill>
              </a:rPr>
              <a:t> objekt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" y="5165181"/>
            <a:ext cx="2779027" cy="16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9728</TotalTime>
  <Words>3973</Words>
  <Application>Microsoft Office PowerPoint</Application>
  <PresentationFormat>On-screen Show (4:3)</PresentationFormat>
  <Paragraphs>619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ramme (frame)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902</cp:revision>
  <cp:lastPrinted>2015-09-29T11:26:29Z</cp:lastPrinted>
  <dcterms:created xsi:type="dcterms:W3CDTF">2009-09-02T10:07:09Z</dcterms:created>
  <dcterms:modified xsi:type="dcterms:W3CDTF">2022-11-21T11:24:35Z</dcterms:modified>
</cp:coreProperties>
</file>