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27" r:id="rId22"/>
    <p:sldId id="666" r:id="rId23"/>
    <p:sldId id="667" r:id="rId24"/>
    <p:sldId id="690" r:id="rId25"/>
    <p:sldId id="665" r:id="rId26"/>
    <p:sldId id="672" r:id="rId27"/>
    <p:sldId id="673" r:id="rId28"/>
    <p:sldId id="674" r:id="rId29"/>
    <p:sldId id="675" r:id="rId30"/>
    <p:sldId id="685" r:id="rId31"/>
    <p:sldId id="677" r:id="rId32"/>
    <p:sldId id="682" r:id="rId33"/>
    <p:sldId id="681" r:id="rId34"/>
    <p:sldId id="683" r:id="rId35"/>
    <p:sldId id="671" r:id="rId36"/>
    <p:sldId id="438" r:id="rId37"/>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34" d="100"/>
          <a:sy n="134" d="100"/>
        </p:scale>
        <p:origin x="120"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2" y="1052736"/>
            <a:ext cx="8568183"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a:t>
            </a:r>
            <a:r>
              <a:rPr lang="da-DK" altLang="da-DK" sz="1600" kern="1200" dirty="0" smtClean="0">
                <a:ea typeface="ＭＳ Ｐゴシック" pitchFamily="34" charset="-128"/>
                <a:cs typeface="+mn-cs"/>
              </a:rPr>
              <a:t>de parameterværdier</a:t>
            </a:r>
            <a:r>
              <a:rPr lang="da-DK" altLang="da-DK" sz="1600" kern="1200" dirty="0">
                <a:ea typeface="ＭＳ Ｐゴシック" pitchFamily="34" charset="-128"/>
                <a:cs typeface="+mn-cs"/>
              </a:rPr>
              <a:t>,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4932040" y="476672"/>
            <a:ext cx="4016094" cy="869469"/>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sz="1200" dirty="0" smtClean="0"/>
              <a:t>Tillykke</a:t>
            </a:r>
          </a:p>
          <a:p>
            <a:pPr marL="182563" indent="-182563">
              <a:spcBef>
                <a:spcPts val="100"/>
              </a:spcBef>
              <a:buFont typeface="Arial" panose="020B0604020202020204" pitchFamily="34" charset="0"/>
              <a:buChar char="•"/>
            </a:pPr>
            <a:r>
              <a:rPr lang="da-DK" altLang="da-DK" sz="1200" dirty="0" smtClean="0"/>
              <a:t>I mangler nu kun at aflevere Computerspil 4 og 5 (som de fleste synes er lettere end de foregående)</a:t>
            </a:r>
          </a:p>
          <a:p>
            <a:pPr marL="182563" indent="-182563">
              <a:spcBef>
                <a:spcPts val="200"/>
              </a:spcBef>
              <a:buFont typeface="Arial" panose="020B0604020202020204" pitchFamily="34" charset="0"/>
              <a:buChar char="•"/>
            </a:pPr>
            <a:r>
              <a:rPr lang="da-DK" altLang="da-DK" sz="1200" dirty="0" smtClean="0"/>
              <a:t>Husk også de to mundtlige præsentationer</a:t>
            </a:r>
            <a:endParaRPr lang="da-DK" altLang="da-DK" sz="1200" dirty="0"/>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C00000"/>
                </a:solidFill>
                <a:ea typeface="ＭＳ Ｐゴシック" pitchFamily="34" charset="-128"/>
                <a:cs typeface="ＭＳ Ｐゴシック" pitchFamily="-106" charset="-128"/>
              </a:rPr>
              <a:t>exceptions</a:t>
            </a:r>
            <a:r>
              <a:rPr lang="da-DK" altLang="da-DK" b="1" dirty="0">
                <a:solidFill>
                  <a:srgbClr val="A50021"/>
                </a:solidFill>
                <a:ea typeface="ＭＳ Ｐゴシック" pitchFamily="34" charset="-128"/>
                <a:cs typeface="ＭＳ Ｐゴシック" pitchFamily="-106" charset="-128"/>
              </a:rPr>
              <a:t>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049121"/>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83931" y="3228136"/>
            <a:ext cx="6587839" cy="2901969"/>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r>
              <a:rPr lang="en-US" altLang="da-DK" sz="1400" b="1" dirty="0" smtClean="0">
                <a:solidFill>
                  <a:schemeClr val="tx1"/>
                </a:solidFill>
                <a:latin typeface="Courier New" pitchFamily="49" charset="0"/>
              </a:rPr>
              <a:t>{</a:t>
            </a:r>
            <a:endParaRPr lang="en-US" altLang="da-DK" sz="1400" b="1" dirty="0" smtClean="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rgbClr val="0070C0"/>
                </a:solidFill>
                <a:latin typeface="Courier New" pitchFamily="49" charset="0"/>
              </a:rPr>
              <a:t>super</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18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2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2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8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24612" y="3614332"/>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498900" y="3751707"/>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384752" y="3584008"/>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17426" y="3894364"/>
            <a:ext cx="5112024" cy="79193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486614" y="4232579"/>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25823" y="4064880"/>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04969" y="4740668"/>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497853" y="4916805"/>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32421" y="4749106"/>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895825" y="5402811"/>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378136" y="5595983"/>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11987" y="5444728"/>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92725" y="3312553"/>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5419" y="307150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85322" y="27976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a:t>
            </a:r>
            <a:r>
              <a:rPr lang="da-DK" altLang="da-DK" sz="1800" dirty="0" smtClean="0">
                <a:ea typeface="ＭＳ Ｐゴシック" pitchFamily="34" charset="-128"/>
              </a:rPr>
              <a:t>”beskytter</a:t>
            </a:r>
            <a:r>
              <a:rPr lang="da-DK" altLang="da-DK" sz="1800" dirty="0">
                <a:ea typeface="ＭＳ Ｐゴシック" pitchFamily="34" charset="-128"/>
              </a:rPr>
              <a:t>"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kommentarerne i </a:t>
            </a:r>
            <a:r>
              <a:rPr lang="da-DK" altLang="da-DK" sz="1800" dirty="0" smtClean="0">
                <a:ea typeface="ＭＳ Ｐゴシック" pitchFamily="34" charset="-128"/>
              </a:rPr>
              <a:t>kursusevalueringen, </a:t>
            </a:r>
            <a:r>
              <a:rPr lang="da-DK" altLang="da-DK" sz="1800" dirty="0">
                <a:ea typeface="ＭＳ Ｐゴシック" pitchFamily="34" charset="-128"/>
              </a:rPr>
              <a:t>særdeles nyttige</a:t>
            </a:r>
          </a:p>
          <a:p>
            <a:pPr lvl="1">
              <a:spcBef>
                <a:spcPts val="600"/>
              </a:spcBef>
            </a:pPr>
            <a:r>
              <a:rPr lang="da-DK" altLang="da-DK" sz="1800" dirty="0" smtClean="0">
                <a:ea typeface="ＭＳ Ｐゴシック" pitchFamily="34" charset="-128"/>
              </a:rPr>
              <a:t>Herudover </a:t>
            </a:r>
            <a:r>
              <a:rPr lang="da-DK" altLang="da-DK" sz="1800" dirty="0">
                <a:ea typeface="ＭＳ Ｐゴシック" pitchFamily="34" charset="-128"/>
              </a:rPr>
              <a:t>gennemgås </a:t>
            </a:r>
            <a:r>
              <a:rPr lang="da-DK" altLang="da-DK" sz="1800" dirty="0" smtClean="0">
                <a:ea typeface="ＭＳ Ｐゴシック" pitchFamily="34" charset="-128"/>
              </a:rPr>
              <a:t>alle kursusevalueringer af institutledelsen </a:t>
            </a:r>
            <a:r>
              <a:rPr lang="da-DK" altLang="da-DK" sz="1800" dirty="0">
                <a:ea typeface="ＭＳ Ｐゴシック" pitchFamily="34" charset="-128"/>
              </a:rPr>
              <a:t>samt </a:t>
            </a:r>
            <a:r>
              <a:rPr lang="da-DK" altLang="da-DK" sz="1800" dirty="0" smtClean="0">
                <a:ea typeface="ＭＳ Ｐゴシック" pitchFamily="34" charset="-128"/>
              </a:rPr>
              <a:t>ledelsen af </a:t>
            </a:r>
            <a:r>
              <a:rPr lang="da-DK" altLang="da-DK" sz="1800" dirty="0">
                <a:ea typeface="ＭＳ Ｐゴシック" pitchFamily="34" charset="-128"/>
              </a:rPr>
              <a:t>uddannelsesudvalget</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Jeg opfordrer kraftigt til, at I bruger tid på at deltage i denne</a:t>
            </a:r>
            <a:br>
              <a:rPr lang="da-DK" altLang="da-DK" b="1" dirty="0">
                <a:solidFill>
                  <a:srgbClr val="A50021"/>
                </a:solidFill>
                <a:ea typeface="ＭＳ Ｐゴシック" pitchFamily="34" charset="-128"/>
                <a:cs typeface="ＭＳ Ｐゴシック" pitchFamily="-106" charset="-128"/>
              </a:rPr>
            </a:br>
            <a:r>
              <a:rPr lang="da-DK" altLang="da-DK" b="1" dirty="0">
                <a:solidFill>
                  <a:srgbClr val="A50021"/>
                </a:solidFill>
                <a:ea typeface="ＭＳ Ｐゴシック" pitchFamily="34" charset="-128"/>
                <a:cs typeface="ＭＳ Ｐゴシック" pitchFamily="-106" charset="-128"/>
              </a:rPr>
              <a:t>(og 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studerende</a:t>
            </a: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tirsdag den 29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i uge 15</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300"/>
              </a:spcBef>
            </a:pPr>
            <a:r>
              <a:rPr lang="da-DK" altLang="da-DK" sz="1400" b="1" dirty="0" smtClean="0">
                <a:solidFill>
                  <a:srgbClr val="0000FF"/>
                </a:solidFill>
              </a:rPr>
              <a:t>Sidste dag er tirsdag den 29. 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624736"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93294" y="2264547"/>
            <a:ext cx="113990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nøgle</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189808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indgange</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Juster 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err="1">
                <a:solidFill>
                  <a:srgbClr val="008000"/>
                </a:solidFill>
                <a:ea typeface="ＭＳ Ｐゴシック" pitchFamily="34" charset="-128"/>
              </a:rPr>
              <a:t>Checked</a:t>
            </a:r>
            <a:r>
              <a:rPr lang="da-DK" altLang="da-DK" sz="1800" dirty="0">
                <a:ea typeface="ＭＳ Ｐゴシック" pitchFamily="34" charset="-128"/>
              </a:rPr>
              <a:t> exceptions tjekkes af oversætteren, som kontrollerer, at de </a:t>
            </a:r>
            <a:r>
              <a:rPr lang="da-DK" altLang="da-DK" sz="1800" b="1" dirty="0">
                <a:solidFill>
                  <a:srgbClr val="008000"/>
                </a:solidFill>
                <a:ea typeface="ＭＳ Ｐゴシック" pitchFamily="34" charset="-128"/>
              </a:rPr>
              <a:t>håndteres</a:t>
            </a:r>
            <a:r>
              <a:rPr lang="da-DK" altLang="da-DK" sz="1800" dirty="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a:p>
            <a:pPr lvl="1">
              <a:spcBef>
                <a:spcPts val="600"/>
              </a:spcBef>
            </a:pP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dirty="0">
                <a:ea typeface="ＭＳ Ｐゴシック" pitchFamily="34" charset="-128"/>
              </a:rPr>
              <a:t>exceptions (og Errors) </a:t>
            </a:r>
            <a:r>
              <a:rPr lang="da-DK" altLang="da-DK" sz="1800" dirty="0" smtClean="0">
                <a:ea typeface="ＭＳ Ｐゴシック" pitchFamily="34" charset="-128"/>
              </a:rPr>
              <a:t>er oversætteren ligeglad med</a:t>
            </a:r>
            <a:endParaRPr lang="da-DK" altLang="da-DK" sz="1800" dirty="0">
              <a:ea typeface="ＭＳ Ｐゴシック" pitchFamily="34"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a:t>
            </a:r>
            <a:r>
              <a:rPr lang="da-DK" altLang="da-DK" b="1" dirty="0" smtClean="0">
                <a:solidFill>
                  <a:srgbClr val="008000"/>
                </a:solidFill>
                <a:ea typeface="ＭＳ Ｐゴシック" pitchFamily="34" charset="-128"/>
                <a:cs typeface="ＭＳ Ｐゴシック" pitchFamily="-106" charset="-128"/>
              </a:rPr>
              <a:t>unchecked</a:t>
            </a:r>
            <a:r>
              <a:rPr lang="da-DK" altLang="da-DK" b="1" dirty="0" smtClean="0">
                <a:solidFill>
                  <a:srgbClr val="A50021"/>
                </a:solidFill>
                <a:ea typeface="ＭＳ Ｐゴシック" pitchFamily="34" charset="-128"/>
                <a:cs typeface="ＭＳ Ｐゴシック" pitchFamily="-106" charset="-128"/>
              </a:rPr>
              <a:t>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a:t>
            </a:r>
            <a:r>
              <a:rPr lang="da-DK" altLang="da-DK" b="1" dirty="0" smtClean="0">
                <a:solidFill>
                  <a:srgbClr val="008000"/>
                </a:solidFill>
                <a:ea typeface="ＭＳ Ｐゴシック" pitchFamily="34" charset="-128"/>
                <a:cs typeface="ＭＳ Ｐゴシック" pitchFamily="-106" charset="-128"/>
              </a:rPr>
              <a:t>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9959</TotalTime>
  <Words>5430</Words>
  <Application>Microsoft Office PowerPoint</Application>
  <PresentationFormat>On-screen Show (4:3)</PresentationFormat>
  <Paragraphs>723</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Kursusevaluering</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974</cp:revision>
  <cp:lastPrinted>2015-09-29T11:26:29Z</cp:lastPrinted>
  <dcterms:created xsi:type="dcterms:W3CDTF">2009-09-02T10:07:09Z</dcterms:created>
  <dcterms:modified xsi:type="dcterms:W3CDTF">2022-11-28T14:20:14Z</dcterms:modified>
</cp:coreProperties>
</file>