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422" r:id="rId22"/>
    <p:sldId id="385" r:id="rId2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106" d="100"/>
          <a:sy n="106" d="100"/>
        </p:scale>
        <p:origin x="87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578" y="5728299"/>
            <a:ext cx="6608227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1489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4571178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91154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86877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4209142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952388" y="456587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279922" y="3263707"/>
            <a:ext cx="335686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Hvad er værdien af </a:t>
            </a:r>
            <a:r>
              <a:rPr lang="da-DK" altLang="da-DK" sz="1600" b="1" dirty="0" err="1" smtClean="0">
                <a:latin typeface="+mn-lt"/>
                <a:cs typeface="ＭＳ Ｐゴシック" pitchFamily="-106" charset="-128"/>
              </a:rPr>
              <a:t>female</a:t>
            </a: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 og i efter udførelsen af if sætningen?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31221" y="5517481"/>
            <a:ext cx="295637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Hvis man skriver forkert og får en syntaksfejl, kan man trykke på </a:t>
            </a:r>
            <a:r>
              <a:rPr lang="da-DK" altLang="da-DK" sz="1600" kern="0" dirty="0" smtClean="0">
                <a:solidFill>
                  <a:srgbClr val="0000CC"/>
                </a:solidFill>
              </a:rPr>
              <a:t>↑,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hvilket kopierer det sidste man skrev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efter efterårsferien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efter efterårsferien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</a:t>
            </a:r>
            <a:r>
              <a:rPr lang="da-DK" sz="1800" dirty="0" err="1" smtClean="0"/>
              <a:t>afspritningsansvarlige</a:t>
            </a:r>
            <a:r>
              <a:rPr lang="da-DK" sz="1800" dirty="0" smtClean="0"/>
              <a:t>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</a:t>
            </a:r>
            <a:r>
              <a:rPr lang="da-DK" sz="1800" dirty="0" smtClean="0"/>
              <a:t>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39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315338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418144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891600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963038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326833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v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oid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880971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277660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3135547"/>
            <a:ext cx="36724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269275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33764" y="4291624"/>
            <a:ext cx="4104456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at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 et objekt og højre-klikke på det, kan man se, hvilke public metoder en klasse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364298" cy="1656185"/>
            <a:chOff x="4880110" y="3167742"/>
            <a:chExt cx="3364298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6012160" y="3621352"/>
              <a:ext cx="2232248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497704" y="5188205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1693</Words>
  <Application>Microsoft Office PowerPoint</Application>
  <PresentationFormat>On-screen Show (4:3)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439</cp:revision>
  <cp:lastPrinted>2019-03-18T14:14:07Z</cp:lastPrinted>
  <dcterms:created xsi:type="dcterms:W3CDTF">2009-09-02T10:07:09Z</dcterms:created>
  <dcterms:modified xsi:type="dcterms:W3CDTF">2021-08-17T18:38:15Z</dcterms:modified>
</cp:coreProperties>
</file>