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65" r:id="rId25"/>
    <p:sldId id="672" r:id="rId26"/>
    <p:sldId id="673" r:id="rId27"/>
    <p:sldId id="674" r:id="rId28"/>
    <p:sldId id="675" r:id="rId29"/>
    <p:sldId id="685" r:id="rId30"/>
    <p:sldId id="677" r:id="rId31"/>
    <p:sldId id="682" r:id="rId32"/>
    <p:sldId id="681" r:id="rId33"/>
    <p:sldId id="683" r:id="rId34"/>
    <p:sldId id="671" r:id="rId35"/>
    <p:sldId id="438" r:id="rId36"/>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11" d="100"/>
          <a:sy n="111" d="100"/>
        </p:scale>
        <p:origin x="109" y="4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33</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24936"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(behandles)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spc="-70" dirty="0" smtClean="0">
                <a:ea typeface="ＭＳ Ｐゴシック" pitchFamily="34" charset="-128"/>
                <a:cs typeface="+mn-cs"/>
              </a:rPr>
              <a:t>Område</a:t>
            </a:r>
            <a:r>
              <a:rPr lang="da-DK" altLang="da-DK" sz="1600" kern="1200" spc="-70" dirty="0">
                <a:ea typeface="ＭＳ Ｐゴシック" pitchFamily="34" charset="-128"/>
                <a:cs typeface="+mn-cs"/>
              </a:rPr>
              <a:t>, hvor der </a:t>
            </a:r>
            <a:r>
              <a:rPr lang="da-DK" altLang="da-DK" sz="1600" kern="1200" spc="-70" dirty="0" smtClean="0">
                <a:ea typeface="ＭＳ Ｐゴシック" pitchFamily="34" charset="-128"/>
                <a:cs typeface="+mn-cs"/>
              </a:rPr>
              <a:t>let </a:t>
            </a:r>
            <a:r>
              <a:rPr lang="da-DK" altLang="da-DK" sz="1600" kern="1200" spc="-70" dirty="0">
                <a:ea typeface="ＭＳ Ｐゴシック" pitchFamily="34" charset="-128"/>
                <a:cs typeface="+mn-cs"/>
              </a:rPr>
              <a:t>kan ske fejl (forkert filnavn, disk </a:t>
            </a:r>
            <a:r>
              <a:rPr lang="da-DK" altLang="da-DK" sz="1600" kern="1200" spc="-70" dirty="0" err="1">
                <a:ea typeface="ＭＳ Ｐゴシック" pitchFamily="34" charset="-128"/>
                <a:cs typeface="+mn-cs"/>
              </a:rPr>
              <a:t>full</a:t>
            </a:r>
            <a:r>
              <a:rPr lang="da-DK" altLang="da-DK" sz="1600" kern="1200" spc="-70" dirty="0">
                <a:ea typeface="ＭＳ Ｐゴシック" pitchFamily="34" charset="-128"/>
                <a:cs typeface="+mn-cs"/>
              </a:rPr>
              <a:t>, </a:t>
            </a:r>
            <a:r>
              <a:rPr lang="da-DK" altLang="da-DK" sz="1600" kern="1200" spc="-70" dirty="0" err="1" smtClean="0">
                <a:ea typeface="ＭＳ Ｐゴシック" pitchFamily="34" charset="-128"/>
                <a:cs typeface="+mn-cs"/>
              </a:rPr>
              <a:t>no</a:t>
            </a:r>
            <a:r>
              <a:rPr lang="da-DK" altLang="da-DK" sz="1600" kern="1200" spc="-70" dirty="0" smtClean="0">
                <a:ea typeface="ＭＳ Ｐゴシック" pitchFamily="34" charset="-128"/>
                <a:cs typeface="+mn-cs"/>
              </a:rPr>
              <a:t> 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5" name="Text Box 21"/>
          <p:cNvSpPr txBox="1">
            <a:spLocks noChangeArrowheads="1"/>
          </p:cNvSpPr>
          <p:nvPr/>
        </p:nvSpPr>
        <p:spPr bwMode="auto">
          <a:xfrm>
            <a:off x="5148064" y="5877272"/>
            <a:ext cx="3745185"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marL="182563" indent="-182563">
              <a:spcBef>
                <a:spcPts val="400"/>
              </a:spcBef>
              <a:buFont typeface="Arial" panose="020B0604020202020204" pitchFamily="34" charset="0"/>
              <a:buChar char="•"/>
            </a:pPr>
            <a:r>
              <a:rPr lang="da-DK" altLang="da-DK" sz="1400" b="1" dirty="0" smtClean="0">
                <a:solidFill>
                  <a:srgbClr val="0000FF"/>
                </a:solidFill>
              </a:rPr>
              <a:t>Sidste dag er torsdag den 2. december</a:t>
            </a:r>
            <a:endParaRPr lang="da-DK" altLang="da-DK" sz="1400" b="1" dirty="0">
              <a:solidFill>
                <a:srgbClr val="0000FF"/>
              </a:solidFill>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6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96952"/>
            <a:ext cx="5864335" cy="274575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366448"/>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304295"/>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502297"/>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328975"/>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135597"/>
            <a:ext cx="17294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streng</a:t>
            </a:r>
            <a:endParaRPr lang="da-DK" altLang="da-DK" sz="1400" b="1" dirty="0">
              <a:solidFill>
                <a:srgbClr val="FF0000"/>
              </a:solidFill>
            </a:endParaRPr>
          </a:p>
        </p:txBody>
      </p:sp>
      <p:sp>
        <p:nvSpPr>
          <p:cNvPr id="12" name="Line 22"/>
          <p:cNvSpPr>
            <a:spLocks noChangeShapeType="1"/>
          </p:cNvSpPr>
          <p:nvPr/>
        </p:nvSpPr>
        <p:spPr bwMode="auto">
          <a:xfrm flipV="1">
            <a:off x="2355312" y="4464824"/>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283188"/>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242702"/>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382460"/>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3030305" y="5811236"/>
            <a:ext cx="5324274"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Parameteren til </a:t>
            </a:r>
            <a:r>
              <a:rPr lang="da-DK" altLang="da-DK" sz="1400" b="1" dirty="0" err="1" smtClean="0">
                <a:solidFill>
                  <a:srgbClr val="008000"/>
                </a:solidFill>
              </a:rPr>
              <a:t>IllegalArgumentException</a:t>
            </a:r>
            <a:r>
              <a:rPr lang="da-DK" altLang="da-DK" sz="1400" b="1" dirty="0" smtClean="0">
                <a:solidFill>
                  <a:srgbClr val="008000"/>
                </a:solidFill>
              </a:rPr>
              <a:t>  er en tekststreng, der kopieres til den røde fejlmeddelelse i terminalvinduet</a:t>
            </a:r>
          </a:p>
          <a:p>
            <a:pPr eaLnBrk="1" hangingPunct="1">
              <a:lnSpc>
                <a:spcPct val="90000"/>
              </a:lnSpc>
              <a:spcBef>
                <a:spcPct val="50000"/>
              </a:spcBef>
              <a:buFontTx/>
              <a:buNone/>
            </a:pPr>
            <a:r>
              <a:rPr lang="da-DK" altLang="da-DK" sz="1400" b="1" dirty="0" smtClean="0">
                <a:solidFill>
                  <a:srgbClr val="008000"/>
                </a:solidFill>
              </a:rPr>
              <a:t>Den kan også aflæses på kaldsstedet (når man griber den kastede exception)</a:t>
            </a:r>
            <a:endParaRPr lang="da-DK" altLang="da-DK" sz="1400" b="1" dirty="0">
              <a:solidFill>
                <a:srgbClr val="008000"/>
              </a:solidFill>
            </a:endParaRP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a:t>
            </a:r>
            <a:r>
              <a:rPr lang="da-DK" altLang="da-DK" sz="1400" b="1" dirty="0" err="1" smtClean="0">
                <a:solidFill>
                  <a:srgbClr val="FF0000"/>
                </a:solidFill>
              </a:rPr>
              <a:t>name</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a:off x="7308304" y="3187642"/>
            <a:ext cx="0" cy="2714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97699" y="2957177"/>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41898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590156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39855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01986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684592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395283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01538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23162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09195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58246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06605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26140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59978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16410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43597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323528" y="4358270"/>
            <a:ext cx="866423" cy="0"/>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735793" y="4319489"/>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18995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dirty="0" smtClean="0">
                <a:solidFill>
                  <a:srgbClr val="A50021"/>
                </a:solidFill>
                <a:ea typeface="ＭＳ Ｐゴシック" pitchFamily="34" charset="-128"/>
              </a:rPr>
              <a:t>Dette tjekkes </a:t>
            </a:r>
            <a:r>
              <a:rPr lang="da-DK" altLang="da-DK" sz="2000" b="1" dirty="0">
                <a:solidFill>
                  <a:srgbClr val="A50021"/>
                </a:solidFill>
                <a:ea typeface="ＭＳ Ｐゴシック" pitchFamily="34" charset="-128"/>
              </a:rPr>
              <a:t>ved </a:t>
            </a:r>
            <a:r>
              <a:rPr lang="da-DK" altLang="da-DK" sz="2000" b="1" dirty="0" smtClean="0">
                <a:solidFill>
                  <a:srgbClr val="A50021"/>
                </a:solidFill>
                <a:ea typeface="ＭＳ Ｐゴシック" pitchFamily="34" charset="-128"/>
              </a:rPr>
              <a:t>hjælp af</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assertions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a:ea typeface="ＭＳ Ｐゴシック" pitchFamily="34" charset="-128"/>
              </a:rPr>
              <a:t>boolske </a:t>
            </a:r>
            <a:r>
              <a:rPr lang="da-DK" altLang="da-DK" sz="1800" dirty="0" smtClean="0">
                <a:ea typeface="ＭＳ Ｐゴシック" pitchFamily="34" charset="-128"/>
              </a:rPr>
              <a:t>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automatisk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391276"/>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45328"/>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67210"/>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13724"/>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386718"/>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0012" y="5991798"/>
            <a:ext cx="7972" cy="36373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2088702" y="6293251"/>
            <a:ext cx="35438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smtClean="0">
                <a:solidFill>
                  <a:srgbClr val="008000"/>
                </a:solidFill>
              </a:rPr>
              <a:t>toString</a:t>
            </a:r>
            <a:r>
              <a:rPr lang="da-DK" altLang="da-DK" sz="1400" b="1" dirty="0" smtClean="0">
                <a:solidFill>
                  <a:srgbClr val="FF0000"/>
                </a:solidFill>
              </a:rPr>
              <a:t> metoden</a:t>
            </a:r>
          </a:p>
        </p:txBody>
      </p:sp>
      <p:sp>
        <p:nvSpPr>
          <p:cNvPr id="36" name="Line 22"/>
          <p:cNvSpPr>
            <a:spLocks noChangeShapeType="1"/>
          </p:cNvSpPr>
          <p:nvPr/>
        </p:nvSpPr>
        <p:spPr bwMode="auto">
          <a:xfrm flipH="1">
            <a:off x="7470399" y="3258008"/>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2995770"/>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21947"/>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71816"/>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33</a:t>
            </a:fld>
            <a:endParaRPr lang="da-DK" altLang="da-DK" dirty="0"/>
          </a:p>
        </p:txBody>
      </p:sp>
      <p:sp>
        <p:nvSpPr>
          <p:cNvPr id="17" name="Text Box 21"/>
          <p:cNvSpPr txBox="1">
            <a:spLocks noChangeArrowheads="1"/>
          </p:cNvSpPr>
          <p:nvPr/>
        </p:nvSpPr>
        <p:spPr bwMode="auto">
          <a:xfrm>
            <a:off x="5726026" y="5870177"/>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71627"/>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03547"/>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47411"/>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77300"/>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04649"/>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24266"/>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885342"/>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04128" y="539016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35</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531733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5952374" y="2549416"/>
            <a:ext cx="6157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a:t>
            </a:r>
            <a:endParaRPr lang="da-DK" altLang="da-DK" sz="1400" b="1" dirty="0">
              <a:solidFill>
                <a:srgbClr val="FF0000"/>
              </a:solidFill>
            </a:endParaRPr>
          </a:p>
        </p:txBody>
      </p:sp>
      <p:sp>
        <p:nvSpPr>
          <p:cNvPr id="14" name="Line 22"/>
          <p:cNvSpPr>
            <a:spLocks noChangeShapeType="1"/>
          </p:cNvSpPr>
          <p:nvPr/>
        </p:nvSpPr>
        <p:spPr bwMode="auto">
          <a:xfrm flipH="1" flipV="1">
            <a:off x="4932040" y="2793046"/>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122186" y="2919926"/>
            <a:ext cx="69307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a:t>
            </a:r>
            <a:endParaRPr lang="da-DK" altLang="da-DK" sz="1400" b="1" dirty="0">
              <a:solidFill>
                <a:srgbClr val="FF0000"/>
              </a:solidFill>
            </a:endParaRPr>
          </a:p>
        </p:txBody>
      </p:sp>
      <p:sp>
        <p:nvSpPr>
          <p:cNvPr id="16" name="Line 22"/>
          <p:cNvSpPr>
            <a:spLocks noChangeShapeType="1"/>
          </p:cNvSpPr>
          <p:nvPr/>
        </p:nvSpPr>
        <p:spPr bwMode="auto">
          <a:xfrm flipH="1" flipV="1">
            <a:off x="6010849" y="2311181"/>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FF0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7030A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9754</TotalTime>
  <Words>5203</Words>
  <Application>Microsoft Office PowerPoint</Application>
  <PresentationFormat>On-screen Show (4:3)</PresentationFormat>
  <Paragraphs>701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947</cp:revision>
  <cp:lastPrinted>2015-09-29T11:26:29Z</cp:lastPrinted>
  <dcterms:created xsi:type="dcterms:W3CDTF">2009-09-02T10:07:09Z</dcterms:created>
  <dcterms:modified xsi:type="dcterms:W3CDTF">2021-11-11T10:11:31Z</dcterms:modified>
</cp:coreProperties>
</file>