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0" r:id="rId2"/>
    <p:sldId id="387" r:id="rId3"/>
    <p:sldId id="381" r:id="rId4"/>
    <p:sldId id="386" r:id="rId5"/>
    <p:sldId id="385" r:id="rId6"/>
    <p:sldId id="388" r:id="rId7"/>
    <p:sldId id="389" r:id="rId8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87"/>
            <p14:sldId id="381"/>
            <p14:sldId id="386"/>
            <p14:sldId id="385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114" d="100"/>
          <a:sy n="114" d="100"/>
        </p:scale>
        <p:origin x="29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0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0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74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682758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11.00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Øvelser omkring afleveringsopgaven Skildpadde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1 var jeres gennemsnitlige vurdering af pensummets sværhedsgrad 3,00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</a:t>
            </a:r>
            <a:r>
              <a:rPr lang="da-DK" altLang="da-DK" sz="1600" dirty="0"/>
              <a:t>svarer til </a:t>
            </a:r>
            <a:r>
              <a:rPr lang="da-DK" altLang="da-DK" sz="1600" dirty="0" smtClean="0"/>
              <a:t>middel – hvilket må siges at være særdeles passende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Til sammenligning havde de studerende på efterårskurset et gennemsnit på 2,82 (en anelse under middel)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1 usædvanligt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blev godkendt i første forsøg (ingen genafleveringer)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1 en anelse bedre end de studerende i efteråret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1,64 forsøg pr spørgsmål (mod 1,69 i efteråret)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På trods af, at man i spørgsmål 6 også skulle afkrydse studieteknikopgaverne – som ikke er med på jeres kursus (hvilket for mange af jer kostede et ekstra forsøg)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Udover spørgsmål 6, havde I lidt svært ved spørgsmål 9, 11, 13, 15 og 16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spc="-5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spc="-50" dirty="0" smtClean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Blackboard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Slå jeres video og audio fra under forelæsningen (for at mindske belastningen på min maskine)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>
                <a:solidFill>
                  <a:srgbClr val="A50021"/>
                </a:solidFill>
              </a:rPr>
              <a:t>Hvis 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nogle, som har 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Under </a:t>
            </a:r>
            <a:r>
              <a:rPr lang="da-DK" altLang="da-DK" sz="1600" spc="-40" dirty="0"/>
              <a:t>forelæsningen kan I </a:t>
            </a:r>
            <a:r>
              <a:rPr lang="da-DK" altLang="da-DK" sz="1600" b="1" spc="-40" dirty="0">
                <a:solidFill>
                  <a:srgbClr val="008000"/>
                </a:solidFill>
              </a:rPr>
              <a:t>ikke</a:t>
            </a:r>
            <a:r>
              <a:rPr lang="da-DK" altLang="da-DK" sz="1600" spc="-40" dirty="0"/>
              <a:t> forvente, at jeg læser eventuelle indlæg på </a:t>
            </a:r>
            <a:r>
              <a:rPr lang="da-DK" altLang="da-DK" sz="1600" spc="-40" dirty="0" smtClean="0"/>
              <a:t>chatten</a:t>
            </a:r>
          </a:p>
        </p:txBody>
      </p:sp>
      <p:sp>
        <p:nvSpPr>
          <p:cNvPr id="5" name="Rectangle 4"/>
          <p:cNvSpPr/>
          <p:nvPr/>
        </p:nvSpPr>
        <p:spPr>
          <a:xfrm rot="21165640">
            <a:off x="3215809" y="495185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3295749" y="5577803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Som sidst bruger vi de såkaldte “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skal gå ind i det rum, der har samme nummer som jeres programmeringspar</a:t>
            </a:r>
            <a:r>
              <a:rPr lang="da-DK" altLang="da-DK" sz="1600" dirty="0"/>
              <a:t> </a:t>
            </a:r>
            <a:r>
              <a:rPr lang="da-DK" altLang="da-DK" sz="1600" dirty="0" smtClean="0"/>
              <a:t>(tryk på “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nederst i Zoom vinduet og derpå på “</a:t>
            </a:r>
            <a:r>
              <a:rPr lang="da-DK" altLang="da-DK" sz="1600" dirty="0" err="1" smtClean="0"/>
              <a:t>Join</a:t>
            </a:r>
            <a:r>
              <a:rPr lang="da-DK" altLang="da-DK" sz="1600" dirty="0" smtClean="0"/>
              <a:t>” ud for det rum, som I vil gå ind i)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alene, skal I også gå ind i jeres rum (så instruktoren kan “finde” jer der)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Der er også et rum, der hedder ”</a:t>
            </a:r>
            <a:r>
              <a:rPr lang="da-DK" altLang="da-DK" sz="1600" dirty="0" err="1" smtClean="0"/>
              <a:t>Staff</a:t>
            </a:r>
            <a:r>
              <a:rPr lang="da-DK" altLang="da-DK" sz="1600" dirty="0" smtClean="0"/>
              <a:t>” (det er til brug for instruktorerne og mig)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rummet kan I kun kommunikere med dem, der er i rummet (ingen andre kan se/høre jer)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tilkalder hjælp ved at bruge </a:t>
            </a:r>
            <a:r>
              <a:rPr lang="da-DK" altLang="da-DK" sz="1600" spc="-40" dirty="0" smtClean="0"/>
              <a:t>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”Program for seminarer” og skrive i det delte Google Docs dokument, der så dukker op</a:t>
            </a:r>
          </a:p>
        </p:txBody>
      </p:sp>
    </p:spTree>
    <p:extLst>
      <p:ext uri="{BB962C8B-B14F-4D97-AF65-F5344CB8AC3E}">
        <p14:creationId xmlns:p14="http://schemas.microsoft.com/office/powerpoint/2010/main" val="30940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Fordeling mellem instruktorerne (samme som sidst)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Adam: Par 1-4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Asger Par 5-8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Mikkel: Par </a:t>
            </a:r>
            <a:r>
              <a:rPr lang="da-DK" altLang="da-DK" sz="1600" dirty="0" smtClean="0"/>
              <a:t>9-11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Udover at arbejde med afleveringsopgaverne, kan I også bruge øvelserne til at stille spørgsmål omkring</a:t>
            </a:r>
          </a:p>
          <a:p>
            <a:pPr marL="1200150" lvl="2" indent="-285750">
              <a:spcBef>
                <a:spcPts val="400"/>
              </a:spcBef>
              <a:buFontTx/>
              <a:buChar char="–"/>
            </a:pPr>
            <a:r>
              <a:rPr lang="da-DK" altLang="da-DK" dirty="0" smtClean="0">
                <a:solidFill>
                  <a:srgbClr val="002060"/>
                </a:solidFill>
              </a:rPr>
              <a:t>jeres tidligere afleveringer (og instruktorens kommentarerne til dem)</a:t>
            </a:r>
          </a:p>
          <a:p>
            <a:pPr marL="1200150" lvl="2" indent="-285750">
              <a:spcBef>
                <a:spcPts val="400"/>
              </a:spcBef>
              <a:buFontTx/>
              <a:buChar char="–"/>
            </a:pPr>
            <a:r>
              <a:rPr lang="da-DK" altLang="da-DK" dirty="0" err="1" smtClean="0">
                <a:solidFill>
                  <a:srgbClr val="002060"/>
                </a:solidFill>
              </a:rPr>
              <a:t>BlueJ</a:t>
            </a:r>
            <a:r>
              <a:rPr lang="da-DK" altLang="da-DK" dirty="0" smtClean="0">
                <a:solidFill>
                  <a:srgbClr val="002060"/>
                </a:solidFill>
              </a:rPr>
              <a:t> bogen og mine slides</a:t>
            </a:r>
          </a:p>
          <a:p>
            <a:pPr marL="1200150" lvl="2" indent="-285750">
              <a:spcBef>
                <a:spcPts val="400"/>
              </a:spcBef>
              <a:buFontTx/>
              <a:buChar char="–"/>
            </a:pPr>
            <a:r>
              <a:rPr lang="da-DK" altLang="da-DK" dirty="0" smtClean="0">
                <a:solidFill>
                  <a:srgbClr val="002060"/>
                </a:solidFill>
              </a:rPr>
              <a:t>alt andet, som I har problemer med</a:t>
            </a:r>
            <a:endParaRPr lang="da-DK" altLang="da-DK" dirty="0">
              <a:solidFill>
                <a:srgbClr val="002060"/>
              </a:solidFill>
            </a:endParaRP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 ”mødes” alle i ”hovedrummet” kl. 13.00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Der kommer I hen ved at trykke på “</a:t>
            </a:r>
            <a:r>
              <a:rPr lang="da-DK" altLang="da-DK" sz="1600" dirty="0" err="1" smtClean="0"/>
              <a:t>Leave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</a:t>
            </a:r>
            <a:r>
              <a:rPr lang="da-DK" altLang="da-DK" sz="1600" dirty="0" smtClean="0"/>
              <a:t>” knappen og dernæst på “</a:t>
            </a:r>
            <a:r>
              <a:rPr lang="da-DK" altLang="da-DK" sz="1600" dirty="0" err="1" smtClean="0"/>
              <a:t>Leave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</a:t>
            </a:r>
            <a:r>
              <a:rPr lang="da-DK" altLang="da-DK" sz="160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at stoppe så betids, </a:t>
            </a:r>
            <a:r>
              <a:rPr lang="da-DK" altLang="da-DK" sz="1600" smtClean="0"/>
              <a:t>at </a:t>
            </a:r>
            <a:r>
              <a:rPr lang="da-DK" altLang="da-DK" sz="1600" smtClean="0"/>
              <a:t>I kan </a:t>
            </a:r>
            <a:r>
              <a:rPr lang="da-DK" altLang="da-DK" sz="1600" dirty="0" smtClean="0"/>
              <a:t>få noget frokost og få slappet lidt af inden forelæsningerne starter igen – gå eventuelt også en kort tur for at få lidt frisk luft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nogen, der har spørgsmål, inden vi går i gang med øvelserne?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2431652" y="613019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 – fortsat</a:t>
            </a:r>
          </a:p>
        </p:txBody>
      </p:sp>
    </p:spTree>
    <p:extLst>
      <p:ext uri="{BB962C8B-B14F-4D97-AF65-F5344CB8AC3E}">
        <p14:creationId xmlns:p14="http://schemas.microsoft.com/office/powerpoint/2010/main" val="22798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 fremtidige afleveringsopgaver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Forelæsningerne kan genses inde på side ”Forelæsningsvideoer”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Er der om få minutter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Raflebæger 2 og Skildpadde 1 afleveres inde på siden ”Aflevér opgave”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</a:t>
            </a:r>
            <a:r>
              <a:rPr lang="da-DK" altLang="da-DK" sz="1600" dirty="0" smtClean="0"/>
              <a:t>opgaverne)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i Blackboard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Når instruktorerne har rettet en opgave, får I en notifikation i Blackboard – som giver jer adgang til instruktorens kommentarer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Der er sikkert en del, der vil få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genaflevering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for at rette småting i jeres programmeringsstil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skal I ikke lade jer gå på af – det er helt normalt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Instruktorerne tilgår ofte jeres kode via testserveren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Derfor bør den kode der afleveres i Blackboard svare til koden i jeres sidste kørsel på testserveren</a:t>
            </a:r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5" y="1052736"/>
            <a:ext cx="835292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webboardet, hvis I har ønsker til ændringer/forbedringer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at I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arbejde sammen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jer makker via </a:t>
            </a:r>
            <a:r>
              <a:rPr lang="da-DK" altLang="da-DK" sz="1800" b="1" spc="-40" dirty="0">
                <a:solidFill>
                  <a:srgbClr val="A50021"/>
                </a:solidFill>
              </a:rPr>
              <a:t>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det dokument, der er på siden ”Brug af Zoom” er det forklaret hvordan man selv laver et </a:t>
            </a:r>
            <a:r>
              <a:rPr lang="da-DK" altLang="da-DK" sz="1600" dirty="0" smtClean="0"/>
              <a:t>møde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bruge webboardet – der får I hurtigt svar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må også meget gerne svare hinanden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vil nødigt have mails fra jer (med mindre det er om ting, der ikke vedrører andre)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2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7483</TotalTime>
  <Words>898</Words>
  <Application>Microsoft Office PowerPoint</Application>
  <PresentationFormat>On-screen Show (4:3)</PresentationFormat>
  <Paragraphs>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562</cp:revision>
  <cp:lastPrinted>2019-02-08T06:10:49Z</cp:lastPrinted>
  <dcterms:created xsi:type="dcterms:W3CDTF">2000-02-22T02:31:40Z</dcterms:created>
  <dcterms:modified xsi:type="dcterms:W3CDTF">2021-02-04T09:27:28Z</dcterms:modified>
</cp:coreProperties>
</file>