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3" r:id="rId2"/>
    <p:sldId id="384" r:id="rId3"/>
    <p:sldId id="381" r:id="rId4"/>
    <p:sldId id="382" r:id="rId5"/>
    <p:sldId id="385" r:id="rId6"/>
    <p:sldId id="386" r:id="rId7"/>
    <p:sldId id="387" r:id="rId8"/>
    <p:sldId id="388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1"/>
            <p14:sldId id="382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85" d="100"/>
          <a:sy n="85" d="100"/>
        </p:scale>
        <p:origin x="48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1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44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153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3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9.00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11.00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Øvelser omkring afleveringsopgaven Skildpadde 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933056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</a:t>
            </a:r>
            <a:r>
              <a:rPr lang="da-DK" sz="1600" dirty="0" smtClean="0"/>
              <a:t>er </a:t>
            </a:r>
            <a:r>
              <a:rPr lang="da-DK" sz="1600" dirty="0"/>
              <a:t>en </a:t>
            </a:r>
            <a:r>
              <a:rPr lang="da-DK" sz="1600" dirty="0" smtClean="0"/>
              <a:t>fornøjelse </a:t>
            </a:r>
            <a:r>
              <a:rPr lang="da-DK" sz="1600" dirty="0"/>
              <a:t>– bliv ved med </a:t>
            </a:r>
            <a:r>
              <a:rPr 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For nogle er det svært, men fat fod mod – pludselig begynder I at se sammenhængen</a:t>
            </a:r>
            <a:endParaRPr lang="da-DK" sz="1600" spc="-5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uger er der ikke ret meget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fået set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28092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2 var jeres gennemsnitlige vurdering af pensummets sværhedsgrad 3,39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lidt over middel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Til sammenligning havde de studerende på efterårskurset et gennemsnit på 2,95 (en anelse under middel)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2 og Skildpadde 1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Kun få genafleveringer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en anelse bedre end de studerende i efteråret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1,59 forsøg pr spørgsmål (mod 1,66 i efteråret)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have sværest ved spørgsmål 6, 7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skal overholde deadlines for afleveringsopgaverne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Gælder også quizzerne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Hvis  man bliver syg eller løber ind i andre problemer, kan man selvfølgelig få udsættelse – men spørg i god tid (ikke 10 minutter før fristen eller bagefter)</a:t>
            </a:r>
          </a:p>
          <a:p>
            <a:pPr marL="285750" indent="-285750">
              <a:spcBef>
                <a:spcPts val="1200"/>
              </a:spcBef>
            </a:pPr>
            <a:r>
              <a:rPr lang="da-DK" sz="1800" dirty="0"/>
              <a:t>Husk 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Sidste kørsel på testserveren bør svare til den kode, som I afleverer på </a:t>
            </a:r>
            <a:r>
              <a:rPr lang="da-DK" sz="1600" spc="-30" dirty="0" smtClean="0"/>
              <a:t>Blackboard</a:t>
            </a:r>
            <a:endParaRPr lang="da-DK" sz="1600" spc="-30" dirty="0"/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41668"/>
            <a:ext cx="8411758" cy="569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sz="1800" dirty="0" smtClean="0"/>
              <a:t>Genaflevering </a:t>
            </a:r>
            <a:r>
              <a:rPr lang="da-DK" sz="1800" dirty="0"/>
              <a:t>af afleveringsopgaver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I</a:t>
            </a:r>
            <a:r>
              <a:rPr lang="da-DK" sz="1600" dirty="0"/>
              <a:t> begyndelsen kræver instruktorerne ofte genaflevering for små mangler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den nemmeste og hurtigste måde, at få lært jer god programmeringsskik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Genaflevér </a:t>
            </a:r>
            <a:r>
              <a:rPr lang="da-DK" sz="1600" dirty="0"/>
              <a:t>så hurtigt som muligt – så I ikke kommer </a:t>
            </a:r>
            <a:r>
              <a:rPr lang="da-DK" sz="1600" dirty="0" smtClean="0"/>
              <a:t>bagefter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instruktorens feedback til jer og forsøg så at udbedre </a:t>
            </a:r>
            <a:r>
              <a:rPr lang="da-DK" sz="1600" b="1" dirty="0" smtClean="0">
                <a:solidFill>
                  <a:srgbClr val="008000"/>
                </a:solidFill>
              </a:rPr>
              <a:t>alle</a:t>
            </a:r>
            <a:r>
              <a:rPr lang="da-DK" sz="1600" dirty="0" smtClean="0"/>
              <a:t> de fejl og mangler, som han har påpeget</a:t>
            </a:r>
            <a:endParaRPr 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I sparer lidt tid, men I får ikke så megen træning i at programmere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betyder, at I får sværere ved de senere mere komplekse opgaver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plagiering</a:t>
            </a:r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Webboard og fejlmeddelelser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48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Brug webboardet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kun ca. halvdelen </a:t>
            </a:r>
            <a:r>
              <a:rPr lang="da-DK" sz="1600" dirty="0"/>
              <a:t>af </a:t>
            </a:r>
            <a:r>
              <a:rPr lang="da-DK" sz="1600" dirty="0" smtClean="0"/>
              <a:t>jer, </a:t>
            </a:r>
            <a:r>
              <a:rPr lang="da-DK" sz="1600" dirty="0"/>
              <a:t>der bruger </a:t>
            </a:r>
            <a:r>
              <a:rPr lang="da-DK" sz="1600" dirty="0" smtClean="0"/>
              <a:t>webboardet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andre er også yderst </a:t>
            </a:r>
            <a:r>
              <a:rPr lang="da-DK" sz="1600" dirty="0" smtClean="0"/>
              <a:t>velkomne (man kan poste anonymt, men så kan vi ikke tjekke jeres kode via testserveren)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Vi bestræber os på at svare inden for få timer (ofte minutter)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Webboard </a:t>
            </a:r>
            <a:r>
              <a:rPr lang="da-DK" sz="1600" dirty="0"/>
              <a:t>spørgsmål bør være så præcise som muligt (så får I bedre svar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lave titlen, så præcis som muligt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Hvis I ikke får svar inden for rimelig tid (12-24 timer), så spørg gerne igen – vi kan godt overse et spørgsmål i farten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gerne svarene på de andres spørgsmål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Fejlmeddelelser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fejlmeddelelsen omhyggeligt – specielt, hvis den er lidt knudret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den gule </a:t>
            </a:r>
            <a:r>
              <a:rPr lang="da-DK" sz="1600" dirty="0" err="1" smtClean="0"/>
              <a:t>highlighting</a:t>
            </a:r>
            <a:r>
              <a:rPr lang="da-DK" sz="1600" dirty="0" smtClean="0"/>
              <a:t> af, </a:t>
            </a:r>
            <a:r>
              <a:rPr lang="da-DK" sz="1600" b="1" dirty="0" smtClean="0">
                <a:solidFill>
                  <a:srgbClr val="008000"/>
                </a:solidFill>
              </a:rPr>
              <a:t>hvor</a:t>
            </a:r>
            <a:r>
              <a:rPr lang="da-DK" sz="1600" dirty="0" smtClean="0"/>
              <a:t> fejlen forekommer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Jo oftere i oversætter jeres kode, jo lettere er det at finde ud af, hvor fejlen opstod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>
              <a:buNone/>
            </a:pP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61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8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Slå jeres video og audio fra under forelæsningen (for at mindske belastningen på min maskine)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>
                <a:solidFill>
                  <a:srgbClr val="A50021"/>
                </a:solidFill>
              </a:rPr>
              <a:t>Hvis 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nogle, som har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Under </a:t>
            </a:r>
            <a:r>
              <a:rPr lang="da-DK" altLang="da-DK" sz="1600" spc="-40" dirty="0"/>
              <a:t>forelæsningen </a:t>
            </a:r>
            <a:r>
              <a:rPr lang="da-DK" altLang="da-DK" sz="1600" spc="-40" dirty="0" smtClean="0"/>
              <a:t>læser jeg </a:t>
            </a:r>
            <a:r>
              <a:rPr lang="da-DK" altLang="da-DK" sz="1600" b="1" spc="-40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spc="-40" dirty="0" smtClean="0"/>
              <a:t> eventuelle </a:t>
            </a:r>
            <a:r>
              <a:rPr lang="da-DK" altLang="da-DK" sz="1600" spc="-40" dirty="0"/>
              <a:t>indlæg på </a:t>
            </a:r>
            <a:r>
              <a:rPr lang="da-DK" altLang="da-DK" sz="1600" spc="-40" dirty="0" smtClean="0"/>
              <a:t>chatten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2791693" y="5577802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935709" y="604399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tidligere bruger vi de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skal gå ind i det rum, der har samme nummer som jeres programmeringspar</a:t>
            </a:r>
            <a:r>
              <a:rPr lang="da-DK" altLang="da-DK" sz="1600" dirty="0"/>
              <a:t> </a:t>
            </a:r>
            <a:r>
              <a:rPr lang="da-DK" altLang="da-DK" sz="1600" dirty="0" smtClean="0"/>
              <a:t>(tryk på “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Rooms</a:t>
            </a:r>
            <a:r>
              <a:rPr lang="da-DK" altLang="da-DK" sz="1600" dirty="0" smtClean="0"/>
              <a:t>” nederst i Zoom vinduet og derpå på “</a:t>
            </a:r>
            <a:r>
              <a:rPr lang="da-DK" altLang="da-DK" sz="1600" dirty="0" err="1" smtClean="0"/>
              <a:t>Join</a:t>
            </a:r>
            <a:r>
              <a:rPr lang="da-DK" altLang="da-DK" sz="1600" dirty="0" smtClean="0"/>
              <a:t>” ud for det rum, som I vil gå ind i)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alene, skal I også gå ind i jeres rum (så instruktoren kan “finde” jer der)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er også et rum, der hedder ”</a:t>
            </a:r>
            <a:r>
              <a:rPr lang="da-DK" altLang="da-DK" sz="1600" dirty="0" err="1" smtClean="0"/>
              <a:t>Staff</a:t>
            </a:r>
            <a:r>
              <a:rPr lang="da-DK" altLang="da-DK" sz="1600" dirty="0" smtClean="0"/>
              <a:t>” (det er til brug for instruktorerne og mig)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i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rummet kan I kun kommunikere med dem, der er i rummet (ingen andre kan se/høre jer)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tilkalder hjælp ved at bruge </a:t>
            </a:r>
            <a:r>
              <a:rPr lang="da-DK" altLang="da-DK" sz="1600" spc="-40" dirty="0" smtClean="0"/>
              <a:t>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”Program for seminarer” og skrive i det delte Google Docs dokument, der så dukker op</a:t>
            </a: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Udover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arbejde med afleveringsopgaverne, kan I også bruge øvelserne til at stille spørgsmål omkring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alt andet, som I har problemer med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”mødes” alle i ”hovedrummet” kl. 13.00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kommer I hen ved at trykke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 knappen og dernæst på “</a:t>
            </a:r>
            <a:r>
              <a:rPr lang="da-DK" altLang="da-DK" sz="1600" dirty="0" err="1" smtClean="0"/>
              <a:t>Leave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Breakout</a:t>
            </a:r>
            <a:r>
              <a:rPr lang="da-DK" altLang="da-DK" sz="1600" dirty="0" smtClean="0"/>
              <a:t> </a:t>
            </a:r>
            <a:r>
              <a:rPr lang="da-DK" altLang="da-DK" sz="1600" dirty="0" err="1" smtClean="0"/>
              <a:t>Room</a:t>
            </a:r>
            <a:r>
              <a:rPr lang="da-DK" altLang="da-DK" sz="160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at stoppe så betids, </a:t>
            </a:r>
            <a:r>
              <a:rPr lang="da-DK" altLang="da-DK" sz="1600" smtClean="0"/>
              <a:t>at I kan </a:t>
            </a:r>
            <a:r>
              <a:rPr lang="da-DK" altLang="da-DK" sz="1600" dirty="0" smtClean="0"/>
              <a:t>få noget frokost og få slappet lidt af inden forelæsningerne starter igen – gå eventuelt også en kort tur for at få lidt frisk luft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nogen, der har spørgsmål, inden vi går i gang med øvelserne?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2503660" y="5289769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 – fortsat</a:t>
            </a:r>
          </a:p>
        </p:txBody>
      </p:sp>
    </p:spTree>
    <p:extLst>
      <p:ext uri="{BB962C8B-B14F-4D97-AF65-F5344CB8AC3E}">
        <p14:creationId xmlns:p14="http://schemas.microsoft.com/office/powerpoint/2010/main" val="35851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Opsummering</a:t>
            </a:r>
            <a:endParaRPr lang="da-DK" altLang="da-DK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60602" y="1196752"/>
            <a:ext cx="840388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Alle har nu fået Raflebæger 2 og Skildpadde 1 godkendt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Tillykke med det</a:t>
            </a:r>
            <a:endParaRPr lang="da-DK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Under øvelserne er der ikke ret mange af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bruger instruktorerne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dumt – brug dem (medmindre I selv har helt styr på det)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Husk også at bruge webboardet (uden for seminarerne)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Om formiddagen har vi for kort tid til øvelserne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bruger tid på den indledende ”Status” – herunder gennemgang af quiz-spørgsmål, som I </a:t>
            </a:r>
            <a:r>
              <a:rPr lang="da-DK" altLang="da-DK" sz="1600"/>
              <a:t>har </a:t>
            </a:r>
            <a:r>
              <a:rPr lang="da-DK" altLang="da-DK" sz="1600" smtClean="0"/>
              <a:t>haft særlige </a:t>
            </a:r>
            <a:r>
              <a:rPr lang="da-DK" altLang="da-DK" sz="1600" dirty="0"/>
              <a:t>problemer med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Formiddagene (9.00-12.30) er kun på 3,5 timer, mens eftermiddagene (13.00-17.00) er på 4,0 timer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Det kan vi fixe på 3 måder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kan undlade eller nedkorte ”Status”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kan starte 8.30 i stedet for 9.00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kan skubbe frokost pausen, så den ligger 13.00-13.30 ( i stedet for 12.30-13.00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7347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7448</TotalTime>
  <Words>1199</Words>
  <Application>Microsoft Office PowerPoint</Application>
  <PresentationFormat>On-screen Show (4:3)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507</cp:revision>
  <cp:lastPrinted>2019-02-08T06:10:49Z</cp:lastPrinted>
  <dcterms:created xsi:type="dcterms:W3CDTF">2000-02-22T02:31:40Z</dcterms:created>
  <dcterms:modified xsi:type="dcterms:W3CDTF">2021-02-05T11:41:25Z</dcterms:modified>
</cp:coreProperties>
</file>