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83" r:id="rId2"/>
    <p:sldId id="389" r:id="rId3"/>
    <p:sldId id="386" r:id="rId4"/>
    <p:sldId id="385" r:id="rId5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3"/>
            <p14:sldId id="389"/>
            <p14:sldId id="386"/>
            <p14:sldId id="3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FFCC"/>
    <a:srgbClr val="A50021"/>
    <a:srgbClr val="CCECFF"/>
    <a:srgbClr val="FFFFCC"/>
    <a:srgbClr val="92D050"/>
    <a:srgbClr val="0000CC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7" autoAdjust="0"/>
    <p:restoredTop sz="94726" autoAdjust="0"/>
  </p:normalViewPr>
  <p:slideViewPr>
    <p:cSldViewPr>
      <p:cViewPr varScale="1">
        <p:scale>
          <a:sx n="74" d="100"/>
          <a:sy n="74" d="100"/>
        </p:scale>
        <p:origin x="82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5897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5384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624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078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Status ved start af seminar </a:t>
            </a:r>
            <a:r>
              <a:rPr lang="da-DK" sz="3200" dirty="0" smtClean="0"/>
              <a:t>5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2908" y="1196752"/>
            <a:ext cx="8411757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9.00 Køreprøve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10.00 Status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10.15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12.30 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13.00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14.30 Øvelser omkring afleveringsopgaven Dronninger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17.00 Slut</a:t>
            </a:r>
            <a:endParaRPr lang="da-DK" sz="11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27833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91376" y="260648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Afleveringsopgaverne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424936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I Quiz </a:t>
            </a:r>
            <a:r>
              <a:rPr lang="da-DK" altLang="da-DK" sz="1800" b="1" spc="-80" dirty="0" smtClean="0">
                <a:solidFill>
                  <a:srgbClr val="A50021"/>
                </a:solidFill>
              </a:rPr>
              <a:t>4 </a:t>
            </a:r>
            <a:r>
              <a:rPr lang="da-DK" altLang="da-DK" sz="1800" b="1" spc="-80" dirty="0" smtClean="0">
                <a:solidFill>
                  <a:srgbClr val="A50021"/>
                </a:solidFill>
              </a:rPr>
              <a:t>var jeres gennemsnitlige vurdering af pensummets sværhedsgrad </a:t>
            </a:r>
            <a:r>
              <a:rPr lang="da-DK" altLang="da-DK" sz="1800" b="1" spc="-80" dirty="0" smtClean="0">
                <a:solidFill>
                  <a:srgbClr val="A50021"/>
                </a:solidFill>
              </a:rPr>
              <a:t>3,63</a:t>
            </a:r>
            <a:endParaRPr lang="da-DK" altLang="da-DK" sz="1800" b="1" spc="-80" dirty="0" smtClean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Det er noget lavere end sidste gang, hvor den var 3,94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har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klaret køreprøvesættene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rigtigt flot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Meget få genafleveringer (primært fordi nogle havde glemt at køre på testserveren)</a:t>
            </a:r>
            <a:endParaRPr lang="da-DK" altLang="da-DK" sz="1600" dirty="0" smtClean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I har klaret Quiz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4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væsentligt bedre </a:t>
            </a:r>
            <a:r>
              <a:rPr lang="da-DK" altLang="da-DK" sz="1800" b="1" spc="-40" dirty="0">
                <a:solidFill>
                  <a:srgbClr val="A50021"/>
                </a:solidFill>
              </a:rPr>
              <a:t>end de studerende i efteråret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brugte </a:t>
            </a:r>
            <a:r>
              <a:rPr lang="da-DK" altLang="da-DK" sz="1600" dirty="0" smtClean="0"/>
              <a:t>1,42 </a:t>
            </a:r>
            <a:r>
              <a:rPr lang="da-DK" altLang="da-DK" sz="1600" dirty="0" smtClean="0"/>
              <a:t>forsøg pr spørgsmål (mod </a:t>
            </a:r>
            <a:r>
              <a:rPr lang="da-DK" altLang="da-DK" sz="1600" dirty="0" smtClean="0"/>
              <a:t>1,65 </a:t>
            </a:r>
            <a:r>
              <a:rPr lang="da-DK" altLang="da-DK" sz="1600" dirty="0" smtClean="0"/>
              <a:t>i efteråret</a:t>
            </a:r>
            <a:r>
              <a:rPr lang="da-DK" altLang="da-DK" sz="1600" dirty="0" smtClean="0"/>
              <a:t>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altLang="da-DK" sz="1600" dirty="0" smtClean="0"/>
          </a:p>
          <a:p>
            <a:pPr marL="285750" lvl="1" indent="-285750">
              <a:spcBef>
                <a:spcPts val="1200"/>
              </a:spcBef>
              <a:buFontTx/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</a:rPr>
              <a:t>Læs </a:t>
            </a:r>
            <a:r>
              <a:rPr lang="da-DK" altLang="da-DK" sz="1800" b="1" dirty="0">
                <a:solidFill>
                  <a:srgbClr val="A50021"/>
                </a:solidFill>
              </a:rPr>
              <a:t>opgaveformuleringen omhyggeligt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Mange fejl skyldes, at man misforstår eller overser ting, der står i den</a:t>
            </a:r>
          </a:p>
          <a:p>
            <a:pPr marL="285750" lvl="1" indent="-285750">
              <a:spcBef>
                <a:spcPts val="1200"/>
              </a:spcBef>
              <a:buFontTx/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</a:rPr>
              <a:t>Testserveren </a:t>
            </a:r>
            <a:r>
              <a:rPr lang="da-DK" altLang="da-DK" sz="1800" b="1" dirty="0">
                <a:solidFill>
                  <a:srgbClr val="A50021"/>
                </a:solidFill>
              </a:rPr>
              <a:t>anvendes ikke til </a:t>
            </a:r>
            <a:r>
              <a:rPr lang="da-DK" altLang="da-DK" sz="1800" b="1" dirty="0" smtClean="0">
                <a:solidFill>
                  <a:srgbClr val="A50021"/>
                </a:solidFill>
              </a:rPr>
              <a:t>Dronningeopgaven</a:t>
            </a:r>
            <a:endParaRPr lang="da-DK" altLang="da-DK" sz="1800" b="1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Til gengæld er det let for jer at konstatere om jeres program gør det rigtige</a:t>
            </a:r>
            <a:br>
              <a:rPr lang="da-DK" altLang="da-DK" sz="1600" dirty="0" smtClean="0"/>
            </a:br>
            <a:r>
              <a:rPr lang="da-DK" altLang="da-DK" sz="1600" dirty="0" smtClean="0"/>
              <a:t>(via den testmetode, som I skal skrive i opgave 4)</a:t>
            </a:r>
          </a:p>
          <a:p>
            <a:pPr marL="285750" lvl="1" indent="-285750">
              <a:spcBef>
                <a:spcPts val="12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Genaflevér så hurtigt som muligt – så I ikke kommer bagefter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Læs instruktorens feedback til jer og forsøg så at udbedre </a:t>
            </a:r>
            <a:r>
              <a:rPr lang="da-DK" sz="1600" b="1" dirty="0">
                <a:solidFill>
                  <a:srgbClr val="008000"/>
                </a:solidFill>
              </a:rPr>
              <a:t>alle</a:t>
            </a:r>
            <a:r>
              <a:rPr lang="da-DK" sz="1600" dirty="0"/>
              <a:t> de fejl og mangler, som han har </a:t>
            </a:r>
            <a:r>
              <a:rPr lang="da-DK" sz="1600" dirty="0" smtClean="0"/>
              <a:t>påpeget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389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Mulighed for hjælp mellem seminarerne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Fra og med seminar 5 bliver afleveringsopgaverne noget større og dermed lidt vanskeligere (til gengæld er der kun en opgave om ugen)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kan selvfølgelig stadig få hjælp via webboardet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Men herudover vil der, hver fredag eftermiddag kl 15-17, være en ”studiecafé”, hvor I via Zoom kan få hjælp fra en af instruktorerne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Man deltager via </a:t>
            </a:r>
            <a:r>
              <a:rPr lang="da-DK" altLang="da-DK" sz="1600" dirty="0" smtClean="0"/>
              <a:t>et </a:t>
            </a:r>
            <a:r>
              <a:rPr lang="da-DK" altLang="da-DK" sz="1600" dirty="0" smtClean="0"/>
              <a:t>link på siden ”Zoom link til seminarer</a:t>
            </a:r>
            <a:r>
              <a:rPr lang="da-DK" altLang="da-DK" sz="1600" dirty="0" smtClean="0"/>
              <a:t>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40" dirty="0" smtClean="0"/>
              <a:t>Man skal ikke tilmeldes – I dukker blot op på Zoom, hvis I ønsker at deltage</a:t>
            </a:r>
            <a:endParaRPr lang="da-DK" altLang="da-DK" sz="1600" spc="-40" dirty="0" smtClean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kan også bruge Studiecaféen </a:t>
            </a:r>
            <a:r>
              <a:rPr lang="da-DK" altLang="da-DK" sz="1800" b="1" spc="-40" dirty="0">
                <a:solidFill>
                  <a:srgbClr val="A50021"/>
                </a:solidFill>
              </a:rPr>
              <a:t>til at stille spørgsmål omkring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jeres tidligere afleveringer (og instruktorens kommentarerne til dem)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err="1"/>
              <a:t>BlueJ</a:t>
            </a:r>
            <a:r>
              <a:rPr lang="da-DK" altLang="da-DK" sz="1600" dirty="0"/>
              <a:t> bogen og mine slides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alt andet, som I har problemer </a:t>
            </a:r>
            <a:r>
              <a:rPr lang="da-DK" altLang="da-DK" sz="1600" dirty="0" smtClean="0"/>
              <a:t>med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23974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Er der ting, som I gerne vil have ændret?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1" indent="-285750">
              <a:spcBef>
                <a:spcPts val="18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Har I forslag til forbedringer eller ting, som I gerne vil have gjort anderledes?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800" dirty="0" smtClean="0"/>
              <a:t>Ellers </a:t>
            </a:r>
            <a:r>
              <a:rPr lang="da-DK" sz="1800" dirty="0"/>
              <a:t>fortsætter vi i "samme spor" som hidtil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et øjeblik begynder jeg på dagens første forelæsning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Slå jeres video og audio fra under forelæsningen (for at mindske belastningen på min maskine)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40" dirty="0" smtClean="0"/>
              <a:t>Under </a:t>
            </a:r>
            <a:r>
              <a:rPr lang="da-DK" altLang="da-DK" sz="1600" spc="-40" dirty="0"/>
              <a:t>forelæsningen </a:t>
            </a:r>
            <a:r>
              <a:rPr lang="da-DK" altLang="da-DK" sz="1600" spc="-40" dirty="0" smtClean="0"/>
              <a:t>læser jeg </a:t>
            </a:r>
            <a:r>
              <a:rPr lang="da-DK" altLang="da-DK" sz="1600" b="1" spc="-40" dirty="0" smtClean="0">
                <a:solidFill>
                  <a:srgbClr val="008000"/>
                </a:solidFill>
              </a:rPr>
              <a:t>ikke</a:t>
            </a:r>
            <a:r>
              <a:rPr lang="da-DK" altLang="da-DK" sz="1600" spc="-40" dirty="0" smtClean="0"/>
              <a:t> eventuelle </a:t>
            </a:r>
            <a:r>
              <a:rPr lang="da-DK" altLang="da-DK" sz="1600" spc="-40" dirty="0"/>
              <a:t>indlæg på </a:t>
            </a:r>
            <a:r>
              <a:rPr lang="da-DK" altLang="da-DK" sz="1600" spc="-40" dirty="0" smtClean="0"/>
              <a:t>chatten</a:t>
            </a:r>
          </a:p>
        </p:txBody>
      </p:sp>
      <p:sp>
        <p:nvSpPr>
          <p:cNvPr id="5" name="Rectangle 4"/>
          <p:cNvSpPr/>
          <p:nvPr/>
        </p:nvSpPr>
        <p:spPr>
          <a:xfrm rot="21165640">
            <a:off x="3007717" y="3992434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21139590">
            <a:off x="3096187" y="4576007"/>
            <a:ext cx="31940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213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8063</TotalTime>
  <Words>397</Words>
  <Application>Microsoft Office PowerPoint</Application>
  <PresentationFormat>On-screen Show (4:3)</PresentationFormat>
  <Paragraphs>45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543</cp:revision>
  <cp:lastPrinted>2019-02-08T06:10:49Z</cp:lastPrinted>
  <dcterms:created xsi:type="dcterms:W3CDTF">2000-02-22T02:31:40Z</dcterms:created>
  <dcterms:modified xsi:type="dcterms:W3CDTF">2021-03-09T10:01:35Z</dcterms:modified>
</cp:coreProperties>
</file>