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3" r:id="rId2"/>
    <p:sldId id="389" r:id="rId3"/>
    <p:sldId id="386" r:id="rId4"/>
    <p:sldId id="390" r:id="rId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6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14" d="100"/>
          <a:sy n="114" d="100"/>
        </p:scale>
        <p:origin x="93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33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6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52736"/>
            <a:ext cx="841175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8.45 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9.00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11.00 Øvelser omkring Raflebæger 4 (2 timer)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15.30 Øvelser omkring Computerspil 1 (90 min)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Det ligger nu fast, at alle otte seminarer afvikles via Zoom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Det samme vil sandsynligvis være </a:t>
            </a:r>
            <a:r>
              <a:rPr lang="da-DK" sz="1800" dirty="0"/>
              <a:t>tilfældet for den mundtlige </a:t>
            </a:r>
            <a:r>
              <a:rPr lang="da-DK" sz="1800" dirty="0" smtClean="0"/>
              <a:t>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Finder sted </a:t>
            </a:r>
            <a:r>
              <a:rPr lang="da-DK" sz="1600" dirty="0"/>
              <a:t>den </a:t>
            </a:r>
            <a:r>
              <a:rPr lang="da-DK" sz="1600" dirty="0" smtClean="0"/>
              <a:t>torsdag den 27. maj og fredfag den 28. maj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selv vælge, </a:t>
            </a:r>
            <a:r>
              <a:rPr lang="da-DK" sz="1600" dirty="0"/>
              <a:t>om man vil op torsdag formiddag, torsdag eftermiddag, fredag formiddag eller fredag </a:t>
            </a:r>
            <a:r>
              <a:rPr lang="da-DK" sz="1600" dirty="0" smtClean="0"/>
              <a:t>eftermiddag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 spørgsmål, pensum mv på Blackboard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I den sidste forelæsning (på Seminar 8) vil jeg give nogle gode råd omkring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Der er også to videoer om mundtlig eksamen (under Seminar 8)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5555" y="1124744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I har klaret dronningeopgaven virkelig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Høj </a:t>
            </a:r>
            <a:r>
              <a:rPr lang="da-DK" altLang="da-DK" sz="1600" dirty="0"/>
              <a:t>kvalitet og </a:t>
            </a:r>
            <a:r>
              <a:rPr lang="da-DK" altLang="da-DK" sz="1600" dirty="0" smtClean="0"/>
              <a:t>kun en enkelt genaflevering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Den er en af de sværeste opgaver på </a:t>
            </a:r>
            <a:r>
              <a:rPr lang="da-DK" altLang="da-DK" sz="1600" dirty="0" smtClean="0"/>
              <a:t>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N</a:t>
            </a:r>
            <a:r>
              <a:rPr lang="da-DK" altLang="da-DK" sz="1600" dirty="0" smtClean="0"/>
              <a:t>år </a:t>
            </a:r>
            <a:r>
              <a:rPr lang="da-DK" altLang="da-DK" sz="1600" dirty="0"/>
              <a:t>I kan klare den, er der ingen grund til at tro, at I ikke kan klare de resterende </a:t>
            </a:r>
            <a:r>
              <a:rPr lang="da-DK" altLang="da-DK" sz="1600" dirty="0" smtClean="0"/>
              <a:t>afleveringsopgaver</a:t>
            </a:r>
            <a:endParaRPr lang="da-DK" altLang="da-DK" sz="1600" dirty="0"/>
          </a:p>
          <a:p>
            <a:pPr marL="271463" indent="-271463">
              <a:spcBef>
                <a:spcPts val="1200"/>
              </a:spcBef>
            </a:pPr>
            <a:r>
              <a:rPr lang="da-DK" sz="1800" dirty="0"/>
              <a:t>Computerspilsopgaverne er noget større end de hidtidige </a:t>
            </a:r>
            <a:r>
              <a:rPr lang="da-DK" sz="1800" dirty="0" smtClean="0"/>
              <a:t>opgaver (men ikke væsentligt sværere)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Det er derfor vigtigt, at I kommer tidligt i gang, og at I ikke har gamle genafleveringer, der hænger fra tidligere uger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Computerspil 2 er normalt den, der tager længst tid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</a:rPr>
              <a:t>Læs opgaveformuleringen omhyggeligt (gerne flere gange)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Mange fejl skyldes, at man misforstår eller overser ting, der står i 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Husk at I kan få hjælp via webboardet og i studiecaféen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50" dirty="0">
                <a:solidFill>
                  <a:srgbClr val="A50021"/>
                </a:solidFill>
              </a:rPr>
              <a:t>Mikkel Weitemeyer </a:t>
            </a:r>
            <a:r>
              <a:rPr lang="da-DK" altLang="da-DK" sz="1800" b="1" spc="-5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50" dirty="0">
                <a:solidFill>
                  <a:srgbClr val="A50021"/>
                </a:solidFill>
              </a:rPr>
              <a:t>stoppet på kurset, idet </a:t>
            </a:r>
            <a:r>
              <a:rPr lang="da-DK" altLang="da-DK" sz="1800" b="1" spc="-50" dirty="0" smtClean="0">
                <a:solidFill>
                  <a:srgbClr val="A50021"/>
                </a:solidFill>
              </a:rPr>
              <a:t>han </a:t>
            </a:r>
            <a:r>
              <a:rPr lang="da-DK" altLang="da-DK" sz="1800" b="1" spc="-50" dirty="0">
                <a:solidFill>
                  <a:srgbClr val="A50021"/>
                </a:solidFill>
              </a:rPr>
              <a:t>ikke har den fornødne </a:t>
            </a:r>
            <a:r>
              <a:rPr lang="da-DK" altLang="da-DK" sz="1800" b="1" spc="-50" dirty="0" smtClean="0">
                <a:solidFill>
                  <a:srgbClr val="A50021"/>
                </a:solidFill>
              </a:rPr>
              <a:t>tid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50" dirty="0" smtClean="0">
                <a:solidFill>
                  <a:srgbClr val="A50021"/>
                </a:solidFill>
              </a:rPr>
              <a:t>Armin </a:t>
            </a:r>
            <a:r>
              <a:rPr lang="da-DK" altLang="da-DK" sz="1800" b="1" spc="-50" dirty="0" err="1" smtClean="0">
                <a:solidFill>
                  <a:srgbClr val="A50021"/>
                </a:solidFill>
              </a:rPr>
              <a:t>Adrovic</a:t>
            </a:r>
            <a:r>
              <a:rPr lang="da-DK" altLang="da-DK" sz="1800" b="1" spc="-50" dirty="0" smtClean="0">
                <a:solidFill>
                  <a:srgbClr val="A50021"/>
                </a:solidFill>
              </a:rPr>
              <a:t> er kommet en del bagud, men forsøger at indhente det tabte</a:t>
            </a:r>
            <a:endParaRPr lang="da-DK" altLang="da-DK" sz="1800" b="1" spc="-5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15-17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Næste studiecafé ligger den 2. april, som er langfredag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</a:t>
            </a:r>
            <a:r>
              <a:rPr lang="da-DK" altLang="da-DK" sz="1600" dirty="0" smtClean="0"/>
              <a:t>kal vi flytte den og i givet fald hvor hen?</a:t>
            </a:r>
            <a:endParaRPr lang="da-DK" altLang="da-DK" sz="1600" spc="-4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7952" y="3861048"/>
            <a:ext cx="64906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Hvordan synes I, at det går</a:t>
            </a:r>
            <a:r>
              <a:rPr lang="da-DK" sz="1800" b="1" dirty="0">
                <a:solidFill>
                  <a:srgbClr val="A50021"/>
                </a:solidFill>
              </a:rPr>
              <a:t>? Er I stadig ved godt mod?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hårdt?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svært?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Har I har den nødvendige tid – eller kan den skaffes?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Er der noget vi kan gøre for at hjælpe jer bedre</a:t>
            </a:r>
            <a:r>
              <a:rPr lang="da-DK" sz="1800" b="1" dirty="0" smtClean="0">
                <a:solidFill>
                  <a:srgbClr val="A50021"/>
                </a:solidFill>
              </a:rPr>
              <a:t>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Quiz 5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5 var jeres gennemsnitlige vurdering af pensummets sværhedsgrad 4,28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noget højere end sidste gang (hvilket er helt normalt)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også lidt højere end på efterårskurset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(som sædvanlig)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5 væsentligt bedre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end de studerende i efteråret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2,26 forsøg pr spørgsmål (mod 3,01 i efteråret)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især problemer med spørgsmål 4, 5 og 7, hvor I skulle klassificere forskellige komponenter – så dem vil vi lige kigge lidt på inden vi starter dagens forelæsning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2863701" y="435366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532</Words>
  <Application>Microsoft Office PowerPoint</Application>
  <PresentationFormat>On-screen Show 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561</cp:revision>
  <cp:lastPrinted>2019-02-08T06:10:49Z</cp:lastPrinted>
  <dcterms:created xsi:type="dcterms:W3CDTF">2000-02-22T02:31:40Z</dcterms:created>
  <dcterms:modified xsi:type="dcterms:W3CDTF">2021-03-26T07:10:20Z</dcterms:modified>
</cp:coreProperties>
</file>