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90" r:id="rId3"/>
    <p:sldId id="391" r:id="rId4"/>
    <p:sldId id="392" r:id="rId5"/>
    <p:sldId id="386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0"/>
            <p14:sldId id="391"/>
            <p14:sldId id="392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05" d="100"/>
          <a:sy n="105" d="100"/>
        </p:scale>
        <p:origin x="4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91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37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7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8.45 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9.00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10.30 </a:t>
            </a:r>
            <a:r>
              <a:rPr lang="da-DK" sz="1600" dirty="0"/>
              <a:t>Øvelser omkring </a:t>
            </a:r>
            <a:r>
              <a:rPr lang="da-DK" sz="1600" dirty="0" smtClean="0"/>
              <a:t>Computerspil 2 </a:t>
            </a:r>
            <a:r>
              <a:rPr lang="da-DK" sz="1600" dirty="0"/>
              <a:t>(2 timer)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</a:t>
            </a:r>
            <a:r>
              <a:rPr lang="da-DK" sz="1600" dirty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</a:t>
            </a:r>
            <a:r>
              <a:rPr lang="da-DK" sz="1600" dirty="0"/>
              <a:t>Øvelser omkring Computerspil </a:t>
            </a:r>
            <a:r>
              <a:rPr lang="da-DK" sz="1600" dirty="0" smtClean="0"/>
              <a:t>3 (2 timer)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Alle </a:t>
            </a:r>
            <a:r>
              <a:rPr lang="da-DK" sz="1800" dirty="0" smtClean="0"/>
              <a:t>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har lavet en masse henover påskedagene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fleste har været i god tid med afleveringsopgaverne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Afleveringerne er af høj kvalitet og alle er blevet godkendt</a:t>
            </a:r>
            <a:endParaRPr lang="da-DK" sz="1600" dirty="0"/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Computerspil 2 er normalt den </a:t>
            </a:r>
            <a:r>
              <a:rPr lang="da-DK" sz="1800" b="1" dirty="0" smtClean="0">
                <a:solidFill>
                  <a:srgbClr val="A50021"/>
                </a:solidFill>
              </a:rPr>
              <a:t>opgave, </a:t>
            </a:r>
            <a:r>
              <a:rPr lang="da-DK" sz="1800" b="1" dirty="0">
                <a:solidFill>
                  <a:srgbClr val="A50021"/>
                </a:solidFill>
              </a:rPr>
              <a:t>som folk synes tager længst tid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her er det også godt at komme i gang i god tid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56654" y="4334383"/>
            <a:ext cx="4607834" cy="2301080"/>
            <a:chOff x="2404957" y="3212976"/>
            <a:chExt cx="6115050" cy="3533224"/>
          </a:xfrm>
        </p:grpSpPr>
        <p:grpSp>
          <p:nvGrpSpPr>
            <p:cNvPr id="6" name="Group 5"/>
            <p:cNvGrpSpPr/>
            <p:nvPr/>
          </p:nvGrpSpPr>
          <p:grpSpPr>
            <a:xfrm>
              <a:off x="2404957" y="3212976"/>
              <a:ext cx="6115050" cy="3533224"/>
              <a:chOff x="1521959" y="3264126"/>
              <a:chExt cx="6115050" cy="353322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959" y="3816024"/>
                <a:ext cx="6115050" cy="298132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0534" y="3264126"/>
                <a:ext cx="6086475" cy="561975"/>
              </a:xfrm>
              <a:prstGeom prst="rect">
                <a:avLst/>
              </a:prstGeom>
            </p:spPr>
          </p:pic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6300411" y="4042278"/>
              <a:ext cx="1967510" cy="64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100" b="1" dirty="0" smtClean="0">
                  <a:solidFill>
                    <a:schemeClr val="tx1"/>
                  </a:solidFill>
                </a:rPr>
                <a:t>1092 kørsler (mere end 50 per student)</a:t>
              </a:r>
              <a:endParaRPr lang="da-DK" altLang="da-DK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483768" y="5893321"/>
              <a:ext cx="495286" cy="37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050" b="1" dirty="0" smtClean="0">
                  <a:solidFill>
                    <a:schemeClr val="tx1"/>
                  </a:solidFill>
                </a:rPr>
                <a:t>25</a:t>
              </a:r>
              <a:endParaRPr lang="da-DK" altLang="da-DK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498280" y="5306609"/>
              <a:ext cx="480775" cy="37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050" b="1" dirty="0" smtClean="0">
                  <a:solidFill>
                    <a:schemeClr val="tx1"/>
                  </a:solidFill>
                </a:rPr>
                <a:t>50</a:t>
              </a:r>
              <a:endParaRPr lang="da-DK" altLang="da-DK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499891" y="4683686"/>
              <a:ext cx="479164" cy="37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050" b="1" dirty="0">
                  <a:solidFill>
                    <a:schemeClr val="tx1"/>
                  </a:solidFill>
                </a:rPr>
                <a:t>7</a:t>
              </a:r>
              <a:r>
                <a:rPr lang="da-DK" altLang="da-DK" sz="1050" b="1" dirty="0" smtClean="0">
                  <a:solidFill>
                    <a:schemeClr val="tx1"/>
                  </a:solidFill>
                </a:rPr>
                <a:t>5</a:t>
              </a:r>
              <a:endParaRPr lang="da-DK" altLang="da-DK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05996" y="4023861"/>
            <a:ext cx="1482565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0000CC"/>
                </a:solidFill>
              </a:rPr>
              <a:t>2. påskedag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6763398" y="4276211"/>
            <a:ext cx="0" cy="4823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Test og </a:t>
            </a:r>
            <a:r>
              <a:rPr lang="da-DK" sz="3200" smtClean="0"/>
              <a:t>debugging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0157" y="1052737"/>
            <a:ext cx="8447763" cy="39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</a:t>
            </a:r>
            <a:r>
              <a:rPr lang="da-DK" sz="1800" b="1" dirty="0">
                <a:solidFill>
                  <a:srgbClr val="A50021"/>
                </a:solidFill>
              </a:rPr>
              <a:t>at kunne programmere skal man </a:t>
            </a:r>
            <a:r>
              <a:rPr lang="da-DK" sz="1800" b="1" dirty="0" smtClean="0">
                <a:solidFill>
                  <a:srgbClr val="A50021"/>
                </a:solidFill>
              </a:rPr>
              <a:t>kunne </a:t>
            </a:r>
            <a:r>
              <a:rPr lang="da-DK" sz="1800" b="1" dirty="0">
                <a:solidFill>
                  <a:srgbClr val="A50021"/>
                </a:solidFill>
              </a:rPr>
              <a:t>finde </a:t>
            </a:r>
            <a:r>
              <a:rPr lang="da-DK" sz="1800" b="1" dirty="0" smtClean="0">
                <a:solidFill>
                  <a:srgbClr val="A50021"/>
                </a:solidFill>
              </a:rPr>
              <a:t>og rette fejl </a:t>
            </a:r>
            <a:r>
              <a:rPr lang="da-DK" sz="1800" b="1" dirty="0">
                <a:solidFill>
                  <a:srgbClr val="A50021"/>
                </a:solidFill>
              </a:rPr>
              <a:t>i sin </a:t>
            </a:r>
            <a:r>
              <a:rPr lang="da-DK" sz="1800" b="1" dirty="0" smtClean="0">
                <a:solidFill>
                  <a:srgbClr val="A50021"/>
                </a:solidFill>
              </a:rPr>
              <a:t>kode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er noget man skal lære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Ofte bruger man lige så meget tid på at finde og rette fejl, som man bruger på at skrive koden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Nogle af jer opgiver </a:t>
            </a:r>
            <a:r>
              <a:rPr lang="da-DK" sz="1800" b="1" dirty="0" smtClean="0">
                <a:solidFill>
                  <a:srgbClr val="A50021"/>
                </a:solidFill>
              </a:rPr>
              <a:t>for </a:t>
            </a:r>
            <a:r>
              <a:rPr lang="da-DK" sz="1800" b="1" dirty="0">
                <a:solidFill>
                  <a:srgbClr val="A50021"/>
                </a:solidFill>
              </a:rPr>
              <a:t>let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Prøv at læse koden igennem og forklar den for jer selv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Det samme gælde fejlmeddelelsen, og se også hvor fejlen forekommer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har den store fordel, at I har en testserver, som kan hjælpe jer med at lokalisere fejlen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vil man ikke have i et rigtigt projekt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Der vil man </a:t>
            </a:r>
            <a:r>
              <a:rPr lang="da-DK" sz="1600" dirty="0" smtClean="0"/>
              <a:t>heller </a:t>
            </a:r>
            <a:r>
              <a:rPr lang="da-DK" sz="1600" dirty="0"/>
              <a:t>ikke </a:t>
            </a:r>
            <a:r>
              <a:rPr lang="da-DK" sz="1600" dirty="0" smtClean="0"/>
              <a:t>have et</a:t>
            </a:r>
            <a:br>
              <a:rPr lang="da-DK" sz="1600" dirty="0" smtClean="0"/>
            </a:br>
            <a:r>
              <a:rPr lang="da-DK" sz="1600" dirty="0" err="1" smtClean="0"/>
              <a:t>webboard</a:t>
            </a:r>
            <a:r>
              <a:rPr lang="da-DK" sz="1600" dirty="0" smtClean="0"/>
              <a:t>, hvor man kan få hjælp</a:t>
            </a:r>
          </a:p>
        </p:txBody>
      </p:sp>
    </p:spTree>
    <p:extLst>
      <p:ext uri="{BB962C8B-B14F-4D97-AF65-F5344CB8AC3E}">
        <p14:creationId xmlns:p14="http://schemas.microsoft.com/office/powerpoint/2010/main" val="13848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smtClean="0"/>
              <a:t>Brug testserveren </a:t>
            </a:r>
            <a:r>
              <a:rPr lang="da-DK" sz="3200" dirty="0" smtClean="0"/>
              <a:t>undervejs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2547" y="1124744"/>
            <a:ext cx="836993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Vi anbefaler, at I bruger testserveren hver gang I er færdig med en opgave /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 </a:t>
            </a:r>
            <a:r>
              <a:rPr lang="da-DK" sz="1600" dirty="0"/>
              <a:t>stedet for at vente indtil I har løst alle opgaverne i en </a:t>
            </a:r>
            <a:r>
              <a:rPr lang="da-DK" sz="1600" dirty="0" smtClean="0"/>
              <a:t>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På den måde kan I let tjekke de ting, som I lige har lavet</a:t>
            </a:r>
            <a:endParaRPr 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CG2 og CG3 kræver det, </a:t>
            </a:r>
            <a:r>
              <a:rPr lang="da-DK" sz="1800" b="1" dirty="0">
                <a:solidFill>
                  <a:srgbClr val="A50021"/>
                </a:solidFill>
              </a:rPr>
              <a:t>at </a:t>
            </a:r>
            <a:r>
              <a:rPr lang="da-DK" sz="1800" b="1" dirty="0" smtClean="0">
                <a:solidFill>
                  <a:srgbClr val="A50021"/>
                </a:solidFill>
              </a:rPr>
              <a:t>I starter med at lave </a:t>
            </a:r>
            <a:r>
              <a:rPr lang="da-DK" sz="1800" b="1" dirty="0">
                <a:solidFill>
                  <a:srgbClr val="A50021"/>
                </a:solidFill>
              </a:rPr>
              <a:t>tomme versioner af alle de testklasser der er i den pågældende delaflevering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CG2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RoadTest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PositionTest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CG3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BorderCityTest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CapitalCityTest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MafiaCountryTest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 tomme testklasser laves ved at </a:t>
            </a:r>
            <a:r>
              <a:rPr lang="da-DK" sz="1600" dirty="0" err="1"/>
              <a:t>højreklikke</a:t>
            </a:r>
            <a:r>
              <a:rPr lang="da-DK" sz="1600" dirty="0"/>
              <a:t> på den tilsvarende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Hvis I ikke har lavet de tomme testklasser, vil I få oversætterfejl</a:t>
            </a:r>
            <a:r>
              <a:rPr lang="da-DK" sz="1600" dirty="0"/>
              <a:t>, når I forsøger at anvende </a:t>
            </a:r>
            <a:r>
              <a:rPr lang="da-DK" sz="1600" dirty="0" smtClean="0"/>
              <a:t>testserveren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Når I er færdig med alle opgaver i en </a:t>
            </a:r>
            <a:r>
              <a:rPr lang="da-DK" sz="1800" b="1" dirty="0" smtClean="0">
                <a:solidFill>
                  <a:srgbClr val="A50021"/>
                </a:solidFill>
              </a:rPr>
              <a:t>aflevering,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b="1" dirty="0">
                <a:solidFill>
                  <a:srgbClr val="A50021"/>
                </a:solidFill>
              </a:rPr>
              <a:t> I </a:t>
            </a:r>
            <a:r>
              <a:rPr lang="da-DK" sz="1800" b="1" dirty="0" smtClean="0">
                <a:solidFill>
                  <a:srgbClr val="A50021"/>
                </a:solidFill>
              </a:rPr>
              <a:t>bruge </a:t>
            </a:r>
            <a:r>
              <a:rPr lang="da-DK" sz="1800" b="1" dirty="0">
                <a:solidFill>
                  <a:srgbClr val="A50021"/>
                </a:solidFill>
              </a:rPr>
              <a:t>testserveren til at tjekke </a:t>
            </a:r>
            <a:r>
              <a:rPr lang="da-DK" sz="1800" b="1" dirty="0" smtClean="0">
                <a:solidFill>
                  <a:srgbClr val="A50021"/>
                </a:solidFill>
              </a:rPr>
              <a:t>hele afleveringen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Her skal I selvfølgelig fixe de fejl, som testserveren finder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Instruktorerne retter kun afleveringer, som testserveren har sagt ok til (eller næsten ok = gult lyn) </a:t>
            </a:r>
            <a:endParaRPr lang="da-DK" sz="1600" dirty="0"/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6885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411758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de 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mandag den 17. maj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Denne dag er også fristen for eventuelle genafleveringer af andre opgaver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spc="-30" dirty="0" smtClean="0"/>
              <a:t>Hvis I får genaflevering af Computerspil 4 skal dette ske senest mandag den 24. maj  (2. pinsedag)</a:t>
            </a:r>
          </a:p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Ordinær eksamen </a:t>
            </a:r>
            <a:r>
              <a:rPr lang="da-DK" sz="1800" b="1" dirty="0">
                <a:solidFill>
                  <a:srgbClr val="A50021"/>
                </a:solidFill>
              </a:rPr>
              <a:t>finder sted den </a:t>
            </a:r>
            <a:r>
              <a:rPr lang="da-DK" sz="1800" b="1" dirty="0" smtClean="0">
                <a:solidFill>
                  <a:srgbClr val="A50021"/>
                </a:solidFill>
              </a:rPr>
              <a:t>27.-28. </a:t>
            </a:r>
            <a:r>
              <a:rPr lang="da-DK" sz="1800" b="1" dirty="0">
                <a:solidFill>
                  <a:srgbClr val="A50021"/>
                </a:solidFill>
              </a:rPr>
              <a:t>maj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kan selv vælge, om man vil op torsdag formiddag, torsdag eftermiddag, fredag formiddag eller fredag eftermiddag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mv på Blackboard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(under Seminar 8)</a:t>
            </a:r>
          </a:p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Der </a:t>
            </a:r>
            <a:r>
              <a:rPr lang="da-DK" sz="1800" b="1" dirty="0" smtClean="0">
                <a:solidFill>
                  <a:srgbClr val="A50021"/>
                </a:solidFill>
              </a:rPr>
              <a:t>eksamineres </a:t>
            </a:r>
            <a:r>
              <a:rPr lang="da-DK" sz="1800" b="1" dirty="0">
                <a:solidFill>
                  <a:srgbClr val="A50021"/>
                </a:solidFill>
              </a:rPr>
              <a:t>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Jeg publicerer noget materiale, om, hvordan man kan skrive sine programstumper ved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 smtClean="0"/>
              <a:t>Da vi ikke har behov for at lave frihåndstegninger, er det nemmeste at anvende et simpelt tekstbehandlingssystem (der ikke er fancy nok til at forsøge at rette diverse ”fejl” undervejs)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må </a:t>
            </a:r>
            <a:r>
              <a:rPr 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sz="1600" dirty="0" smtClean="0"/>
              <a:t> anvende BlueJ’s editor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Alternativt kan man skrive på et stykke hvidt papir, som man så videooptager via sin mobiltelefon</a:t>
            </a:r>
            <a:endParaRPr lang="da-DK" sz="1400" dirty="0"/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15-17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 kommende studiecaféer ligger den 23. april, 30. april, 14. maj og 21. maj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</a:t>
            </a:r>
            <a:r>
              <a:rPr lang="da-DK" altLang="da-DK" sz="1600" dirty="0" smtClean="0"/>
              <a:t>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Disponering af </a:t>
            </a:r>
            <a:r>
              <a:rPr lang="da-DK" altLang="da-DK" sz="1600" dirty="0" smtClean="0"/>
              <a:t>eksamensspørgsmål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3861048"/>
            <a:ext cx="64906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Hvordan synes I, at det går</a:t>
            </a:r>
            <a:r>
              <a:rPr lang="da-DK" sz="1800" b="1" dirty="0">
                <a:solidFill>
                  <a:srgbClr val="A50021"/>
                </a:solidFill>
              </a:rPr>
              <a:t>? Er I stadig ved godt mod?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hårdt?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svært?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Har I har den nødvendige tid – eller kan den skaffes?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Er der noget vi kan gøre for at hjælpe jer bedre</a:t>
            </a:r>
            <a:r>
              <a:rPr lang="da-DK" sz="1800" b="1" dirty="0" smtClean="0">
                <a:solidFill>
                  <a:srgbClr val="A50021"/>
                </a:solidFill>
              </a:rPr>
              <a:t>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1135509" y="594155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8191</TotalTime>
  <Words>732</Words>
  <Application>Microsoft Office PowerPoint</Application>
  <PresentationFormat>On-screen Show (4:3)</PresentationFormat>
  <Paragraphs>81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576</cp:revision>
  <cp:lastPrinted>2019-02-08T06:10:49Z</cp:lastPrinted>
  <dcterms:created xsi:type="dcterms:W3CDTF">2000-02-22T02:31:40Z</dcterms:created>
  <dcterms:modified xsi:type="dcterms:W3CDTF">2021-04-16T06:31:40Z</dcterms:modified>
</cp:coreProperties>
</file>