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3" r:id="rId2"/>
    <p:sldId id="390" r:id="rId3"/>
    <p:sldId id="392" r:id="rId4"/>
    <p:sldId id="386" r:id="rId5"/>
  </p:sldIdLst>
  <p:sldSz cx="9144000" cy="6858000" type="screen4x3"/>
  <p:notesSz cx="6865938" cy="999807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0"/>
            <p14:sldId id="392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10" d="100"/>
          <a:sy n="110" d="100"/>
        </p:scale>
        <p:origin x="2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388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388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00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74" y="4749206"/>
            <a:ext cx="5034591" cy="44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00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91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58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22690" indent="-277958" defTabSz="96358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11831" indent="-222367" defTabSz="96358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56563" indent="-222367" defTabSz="96358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01295" indent="-222367" defTabSz="96358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46027" indent="-222367" defTabSz="9635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90758" indent="-222367" defTabSz="9635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35490" indent="-222367" defTabSz="9635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80222" indent="-222367" defTabSz="9635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8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8.45 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9.00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10.30 Øvelser omkring Computerspil 4 (2 timer)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14.30 </a:t>
            </a:r>
            <a:r>
              <a:rPr lang="da-DK" sz="1600" spc="-60" dirty="0"/>
              <a:t>It fag i gymnasie- og folkeskole samt masteruddannelsen i informatikundervisning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16.15 Institut for Datalogi, (diverse tilbud, herunder besøgsordning)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Alle 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Afleveringerne er af høj kvalitet og </a:t>
            </a:r>
            <a:r>
              <a:rPr lang="da-DK" sz="1600" dirty="0" smtClean="0"/>
              <a:t>alle </a:t>
            </a:r>
            <a:r>
              <a:rPr lang="da-DK" sz="1600" dirty="0"/>
              <a:t>er blevet godkendt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fleste har været i god tid med afleveringsopgaverne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Computerspil </a:t>
            </a:r>
            <a:r>
              <a:rPr lang="da-DK" sz="1800" b="1" dirty="0" smtClean="0">
                <a:solidFill>
                  <a:srgbClr val="A50021"/>
                </a:solidFill>
              </a:rPr>
              <a:t>4 betragtes normalt som en forholdsvis let opgave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den bør I kunne klare uden de helt store problemer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8136904" cy="2962275"/>
          </a:xfrm>
          <a:prstGeom prst="rect">
            <a:avLst/>
          </a:prstGeom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695978" y="2451729"/>
            <a:ext cx="1710315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chemeClr val="tx1"/>
                </a:solidFill>
              </a:rPr>
              <a:t>1816 kørsler</a:t>
            </a:r>
            <a:br>
              <a:rPr lang="da-DK" altLang="da-DK" sz="1100" b="1" dirty="0" smtClean="0">
                <a:solidFill>
                  <a:schemeClr val="tx1"/>
                </a:solidFill>
              </a:rPr>
            </a:br>
            <a:r>
              <a:rPr lang="da-DK" altLang="da-DK" sz="1100" b="1" dirty="0" smtClean="0">
                <a:solidFill>
                  <a:schemeClr val="tx1"/>
                </a:solidFill>
              </a:rPr>
              <a:t>(ca. 100 per student)</a:t>
            </a:r>
            <a:endParaRPr lang="da-DK" altLang="da-DK" sz="1100" b="1" dirty="0">
              <a:solidFill>
                <a:schemeClr val="tx1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3369" y="4479886"/>
            <a:ext cx="373210" cy="2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050" b="1" dirty="0" smtClean="0">
                <a:solidFill>
                  <a:schemeClr val="tx1"/>
                </a:solidFill>
              </a:rPr>
              <a:t>25</a:t>
            </a:r>
            <a:endParaRPr lang="da-DK" altLang="da-DK" sz="1050" b="1" dirty="0">
              <a:solidFill>
                <a:schemeClr val="tx1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39616" y="3910682"/>
            <a:ext cx="362275" cy="2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050" b="1" dirty="0" smtClean="0">
                <a:solidFill>
                  <a:schemeClr val="tx1"/>
                </a:solidFill>
              </a:rPr>
              <a:t>50</a:t>
            </a:r>
            <a:endParaRPr lang="da-DK" altLang="da-DK" sz="1050" b="1" dirty="0">
              <a:solidFill>
                <a:schemeClr val="tx1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47758" y="3345663"/>
            <a:ext cx="361061" cy="2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050" b="1" dirty="0">
                <a:solidFill>
                  <a:schemeClr val="tx1"/>
                </a:solidFill>
              </a:rPr>
              <a:t>7</a:t>
            </a:r>
            <a:r>
              <a:rPr lang="da-DK" altLang="da-DK" sz="1050" b="1" dirty="0" smtClean="0">
                <a:solidFill>
                  <a:schemeClr val="tx1"/>
                </a:solidFill>
              </a:rPr>
              <a:t>5</a:t>
            </a:r>
            <a:endParaRPr lang="da-DK" altLang="da-DK" sz="1050" b="1" dirty="0">
              <a:solidFill>
                <a:schemeClr val="tx1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974336" y="2009761"/>
            <a:ext cx="864095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0000CC"/>
                </a:solidFill>
              </a:rPr>
              <a:t>Seminar 6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1475656" y="2276872"/>
            <a:ext cx="0" cy="4823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6693" y="218508"/>
            <a:ext cx="655157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Brug af testserveren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29305" y="2397689"/>
            <a:ext cx="864095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0000CC"/>
                </a:solidFill>
              </a:rPr>
              <a:t>Seminar 7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430625" y="2664800"/>
            <a:ext cx="0" cy="4823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64814" y="1052737"/>
            <a:ext cx="8399674" cy="73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bruger fortsat testserveren særdeles flittigt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30" dirty="0"/>
              <a:t>Sommetider ville det </a:t>
            </a:r>
            <a:r>
              <a:rPr lang="da-DK" sz="1600" spc="-30" dirty="0" smtClean="0"/>
              <a:t>nok </a:t>
            </a:r>
            <a:r>
              <a:rPr lang="da-DK" sz="1600" spc="-30" dirty="0"/>
              <a:t>spare </a:t>
            </a:r>
            <a:r>
              <a:rPr lang="da-DK" sz="1600" spc="-30" dirty="0" smtClean="0"/>
              <a:t>jer lidt </a:t>
            </a:r>
            <a:r>
              <a:rPr lang="da-DK" sz="1600" spc="-30" dirty="0"/>
              <a:t>tid, at tænke </a:t>
            </a:r>
            <a:r>
              <a:rPr lang="da-DK" sz="1600" spc="-30" dirty="0" smtClean="0"/>
              <a:t>lidt mere mellem </a:t>
            </a:r>
            <a:r>
              <a:rPr lang="da-DK" sz="1600" spc="-30" dirty="0"/>
              <a:t>de </a:t>
            </a:r>
            <a:r>
              <a:rPr lang="da-DK" sz="1600" spc="-30" dirty="0" smtClean="0"/>
              <a:t>enkelte kørsler</a:t>
            </a:r>
            <a:endParaRPr lang="da-DK" sz="1600" spc="-30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101396" y="5478325"/>
            <a:ext cx="488744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err="1" smtClean="0">
                <a:solidFill>
                  <a:srgbClr val="0000CC"/>
                </a:solidFill>
              </a:rPr>
              <a:t>RB4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339480" y="5207119"/>
            <a:ext cx="0" cy="3097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452214" y="5471398"/>
            <a:ext cx="488744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err="1" smtClean="0">
                <a:solidFill>
                  <a:srgbClr val="0000CC"/>
                </a:solidFill>
              </a:rPr>
              <a:t>CG1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90298" y="5200192"/>
            <a:ext cx="0" cy="3097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77650" y="5471398"/>
            <a:ext cx="488744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err="1" smtClean="0">
                <a:solidFill>
                  <a:srgbClr val="0000CC"/>
                </a:solidFill>
              </a:rPr>
              <a:t>CG2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7315734" y="5200192"/>
            <a:ext cx="0" cy="3097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504668" y="5450616"/>
            <a:ext cx="488744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100" b="1" dirty="0" err="1" smtClean="0">
                <a:solidFill>
                  <a:srgbClr val="0000CC"/>
                </a:solidFill>
              </a:rPr>
              <a:t>CG3</a:t>
            </a:r>
            <a:endParaRPr lang="da-DK" altLang="da-DK" sz="1100" b="1" dirty="0">
              <a:solidFill>
                <a:srgbClr val="0000CC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8742752" y="5179410"/>
            <a:ext cx="0" cy="3097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460934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de 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mandag den 17. maj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Denne dag er også fristen for eventuelle genafleveringer af andre opgaver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spc="-30" dirty="0" smtClean="0"/>
              <a:t>Hvis I får genaflevering af Computerspil 4 skal dette ske senest mandag den 24. maj  (2. pinsedag)</a:t>
            </a:r>
          </a:p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Ordinær eksamen </a:t>
            </a:r>
            <a:r>
              <a:rPr lang="da-DK" sz="1800" b="1" dirty="0">
                <a:solidFill>
                  <a:srgbClr val="A50021"/>
                </a:solidFill>
              </a:rPr>
              <a:t>finder sted den </a:t>
            </a:r>
            <a:r>
              <a:rPr lang="da-DK" sz="1800" b="1" dirty="0" smtClean="0">
                <a:solidFill>
                  <a:srgbClr val="A50021"/>
                </a:solidFill>
              </a:rPr>
              <a:t>27.-28. </a:t>
            </a:r>
            <a:r>
              <a:rPr lang="da-DK" sz="1800" b="1" dirty="0">
                <a:solidFill>
                  <a:srgbClr val="A50021"/>
                </a:solidFill>
              </a:rPr>
              <a:t>maj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Foreløbig tidsplan er publiceret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/>
              <a:t>D</a:t>
            </a:r>
            <a:r>
              <a:rPr lang="da-DK" sz="1600" spc="-10" dirty="0" smtClean="0"/>
              <a:t>er er nogle få af jer der endnu mangler at vælge tidspunkt</a:t>
            </a:r>
            <a:r>
              <a:rPr lang="da-DK" sz="1600" spc="-10" dirty="0"/>
              <a:t> (skal ske senest 14. maj)</a:t>
            </a:r>
            <a:endParaRPr lang="da-DK" sz="1600" spc="-1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mv på Blackboard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(under Seminar 8)</a:t>
            </a:r>
          </a:p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Der </a:t>
            </a:r>
            <a:r>
              <a:rPr lang="da-DK" sz="1800" b="1" dirty="0" smtClean="0">
                <a:solidFill>
                  <a:srgbClr val="A50021"/>
                </a:solidFill>
              </a:rPr>
              <a:t>eksamineres </a:t>
            </a:r>
            <a:r>
              <a:rPr lang="da-DK" sz="1800" b="1" dirty="0">
                <a:solidFill>
                  <a:srgbClr val="A50021"/>
                </a:solidFill>
              </a:rPr>
              <a:t>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På </a:t>
            </a:r>
            <a:r>
              <a:rPr lang="da-DK" sz="1600" dirty="0" err="1" smtClean="0"/>
              <a:t>webboard</a:t>
            </a:r>
            <a:r>
              <a:rPr lang="da-DK" sz="1600" dirty="0" smtClean="0"/>
              <a:t>-forummet ”Mundtlig eksamen” har jeg publicerer </a:t>
            </a:r>
            <a:r>
              <a:rPr lang="da-DK" sz="1600" dirty="0"/>
              <a:t>noget materiale, om, hvordan man kan skrive sine programstumper ved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 smtClean="0"/>
              <a:t>Da vi ikke har behov for at lave frihåndstegninger, er det nemmeste at anvende et simpelt tekstbehandlingssystem (der ikke er fancy nok til at forsøge at rette diverse ”fejl” undervejs)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må </a:t>
            </a:r>
            <a:r>
              <a:rPr 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sz="1600" dirty="0" smtClean="0"/>
              <a:t> anvende BlueJ’s editor (eller en anden Java editor)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Alternativt kan man skrive på et stykke hvidt papir, som man så videooptager via sin mobiltelefon</a:t>
            </a:r>
            <a:endParaRPr lang="da-DK" sz="1400" dirty="0"/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79408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15-17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 kommende studiecaféer ligger den 14. maj og 21. maj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</a:t>
            </a:r>
            <a:r>
              <a:rPr lang="da-DK" altLang="da-DK" sz="1600" dirty="0" smtClean="0"/>
              <a:t>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Disponering af eksamensspørgsmål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1855589" y="4569691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8226</TotalTime>
  <Words>438</Words>
  <Application>Microsoft Office PowerPoint</Application>
  <PresentationFormat>On-screen Show (4:3)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585</cp:revision>
  <cp:lastPrinted>2021-05-07T06:08:00Z</cp:lastPrinted>
  <dcterms:created xsi:type="dcterms:W3CDTF">2000-02-22T02:31:40Z</dcterms:created>
  <dcterms:modified xsi:type="dcterms:W3CDTF">2021-05-07T06:08:59Z</dcterms:modified>
</cp:coreProperties>
</file>