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0" r:id="rId2"/>
    <p:sldId id="375" r:id="rId3"/>
    <p:sldId id="387" r:id="rId4"/>
    <p:sldId id="381" r:id="rId5"/>
    <p:sldId id="382" r:id="rId6"/>
    <p:sldId id="383" r:id="rId7"/>
    <p:sldId id="386" r:id="rId8"/>
    <p:sldId id="384" r:id="rId9"/>
    <p:sldId id="385" r:id="rId10"/>
    <p:sldId id="388" r:id="rId11"/>
    <p:sldId id="389" r:id="rId12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75"/>
            <p14:sldId id="387"/>
            <p14:sldId id="381"/>
            <p14:sldId id="382"/>
            <p14:sldId id="383"/>
            <p14:sldId id="386"/>
            <p14:sldId id="384"/>
            <p14:sldId id="385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108" d="100"/>
          <a:sy n="108" d="100"/>
        </p:scale>
        <p:origin x="269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0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0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99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25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0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04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74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Velkommen - Status ved start af seminar 1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6632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11.15 Præsentationsrunde og sammensætning af programmeringspar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12.15 Check af </a:t>
            </a:r>
            <a:r>
              <a:rPr lang="da-DK" sz="1600" dirty="0" err="1" smtClean="0"/>
              <a:t>BlueJ</a:t>
            </a:r>
            <a:r>
              <a:rPr lang="da-DK" sz="1600" dirty="0" smtClean="0"/>
              <a:t> installation og mailopsætning (samt brug af </a:t>
            </a:r>
            <a:r>
              <a:rPr lang="da-DK" sz="1600" dirty="0" err="1" smtClean="0"/>
              <a:t>breakout</a:t>
            </a:r>
            <a:r>
              <a:rPr lang="da-DK" sz="1600" dirty="0" smtClean="0"/>
              <a:t> </a:t>
            </a:r>
            <a:r>
              <a:rPr lang="da-DK" sz="1600" dirty="0" err="1" smtClean="0"/>
              <a:t>rooms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Øvelser omkring afleveringsopgaven Raflebæger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4" y="3861048"/>
            <a:ext cx="2232248" cy="280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1" y="4397879"/>
            <a:ext cx="5472608" cy="183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Lærebogen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alle fået købet den – ellers er det på høje tid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600" dirty="0" smtClean="0"/>
              <a:t>Den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købes</a:t>
            </a:r>
            <a:r>
              <a:rPr lang="en-US" sz="1600" dirty="0" smtClean="0"/>
              <a:t>  </a:t>
            </a:r>
            <a:r>
              <a:rPr lang="en-US" sz="1600" dirty="0" err="1" smtClean="0"/>
              <a:t>på</a:t>
            </a:r>
            <a:r>
              <a:rPr lang="en-US" sz="1600" dirty="0" smtClean="0"/>
              <a:t>  www.stakbogladen.dk</a:t>
            </a:r>
            <a:br>
              <a:rPr lang="en-US" sz="1600" dirty="0" smtClean="0"/>
            </a:br>
            <a:r>
              <a:rPr lang="en-US" sz="1600" dirty="0" smtClean="0"/>
              <a:t>ISBN</a:t>
            </a:r>
            <a:r>
              <a:rPr lang="en-US" sz="1600" dirty="0"/>
              <a:t>: </a:t>
            </a:r>
            <a:r>
              <a:rPr lang="en-US" sz="1600" dirty="0" smtClean="0"/>
              <a:t>9781292159041 og </a:t>
            </a:r>
            <a:r>
              <a:rPr lang="en-US" sz="1600" dirty="0" err="1" smtClean="0"/>
              <a:t>koster</a:t>
            </a:r>
            <a:r>
              <a:rPr lang="en-US" sz="1600" dirty="0" smtClean="0"/>
              <a:t> 558 </a:t>
            </a:r>
            <a:r>
              <a:rPr lang="en-US" sz="1600" dirty="0" err="1" smtClean="0"/>
              <a:t>kr</a:t>
            </a:r>
            <a:endParaRPr lang="en-US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Er der nogen der har tænkt </a:t>
            </a:r>
            <a:r>
              <a:rPr lang="da-DK" sz="1600" dirty="0" smtClean="0"/>
              <a:t>over, hvorfor </a:t>
            </a:r>
            <a:r>
              <a:rPr lang="da-DK" sz="1600" dirty="0"/>
              <a:t>der er en fugl uden på </a:t>
            </a:r>
            <a:r>
              <a:rPr lang="da-DK" sz="1600" dirty="0" smtClean="0"/>
              <a:t>bogen?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</a:t>
            </a:r>
            <a:r>
              <a:rPr lang="da-DK" sz="1600" dirty="0" smtClean="0"/>
              <a:t>en </a:t>
            </a:r>
            <a:r>
              <a:rPr lang="da-DK" sz="1600" dirty="0" err="1"/>
              <a:t>bluejay</a:t>
            </a:r>
            <a:r>
              <a:rPr lang="da-DK" sz="1600" dirty="0"/>
              <a:t> (blå skovskade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Efter seminaret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Forelæsningerne kan genses inde på side ”Forelæsningsvideoer”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Kommer i løbet af aftenen (tager en del timer at konvertere)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Raflebæger 1 afleveres inde på siden ”Aflevér opgave”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Det </a:t>
            </a:r>
            <a:r>
              <a:rPr lang="da-DK" altLang="da-DK" sz="1600" dirty="0" smtClean="0"/>
              <a:t>kan </a:t>
            </a:r>
            <a:r>
              <a:rPr lang="da-DK" altLang="da-DK" sz="1600" dirty="0"/>
              <a:t>I </a:t>
            </a:r>
            <a:r>
              <a:rPr lang="da-DK" altLang="da-DK" sz="1600" dirty="0" smtClean="0"/>
              <a:t>først gøre, </a:t>
            </a:r>
            <a:r>
              <a:rPr lang="da-DK" altLang="da-DK" sz="1600" dirty="0"/>
              <a:t>når jeg </a:t>
            </a:r>
            <a:r>
              <a:rPr lang="da-DK" altLang="da-DK" sz="1600" dirty="0" smtClean="0"/>
              <a:t>har </a:t>
            </a:r>
            <a:r>
              <a:rPr lang="da-DK" altLang="da-DK" sz="1600" dirty="0"/>
              <a:t>lagt parrene ind i </a:t>
            </a:r>
            <a:r>
              <a:rPr lang="da-DK" altLang="da-DK" sz="1600" dirty="0" smtClean="0"/>
              <a:t>Blackboard </a:t>
            </a:r>
            <a:r>
              <a:rPr lang="da-DK" altLang="da-DK" sz="1600" dirty="0"/>
              <a:t>(hvilket </a:t>
            </a:r>
            <a:r>
              <a:rPr lang="da-DK" altLang="da-DK" sz="1600" dirty="0" smtClean="0"/>
              <a:t>nok bliver lørdag </a:t>
            </a:r>
            <a:r>
              <a:rPr lang="da-DK" altLang="da-DK" sz="1600" dirty="0"/>
              <a:t>formiddag</a:t>
            </a:r>
            <a:r>
              <a:rPr lang="da-DK" altLang="da-DK" sz="1600" dirty="0" smtClean="0"/>
              <a:t>) – jeg skriver på webboardet, </a:t>
            </a:r>
            <a:r>
              <a:rPr lang="da-DK" altLang="da-DK" sz="1600" dirty="0"/>
              <a:t>n</a:t>
            </a:r>
            <a:r>
              <a:rPr lang="da-DK" altLang="da-DK" sz="1600" dirty="0" smtClean="0"/>
              <a:t>år det er gjort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Husk at bruge testserveren før I afleverer (som beskrevet i opgaven)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Når instruktorerne har rettet en opgave, får I en notifikation i Blackboard – som giver jer adgang til instruktorens kommentarer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sikkert mange, der vil få genaflevering de første gange – for at rette småting i jeres programmeringsstil (der kommer mere info om, hvilken stil I bør benytte på næste seminar – se også </a:t>
            </a:r>
            <a:r>
              <a:rPr lang="da-DK" altLang="da-DK" sz="1600" dirty="0" err="1" smtClean="0"/>
              <a:t>Appendix</a:t>
            </a:r>
            <a:r>
              <a:rPr lang="da-DK" altLang="da-DK" sz="1600" dirty="0" smtClean="0"/>
              <a:t> J)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Webboardet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Husk at bruge webboardet – der får I hurtigt svar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Vi vil nødigt have mails fra jer (med mindre det er om ting, der ikke vedrører andre)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5" y="980728"/>
            <a:ext cx="8352928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Opdeling af seminarerne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Hvis der er stemning for det, kan vi overveje om vi (da I alligevel ikke kan rejse til Århus)  vil dele de kommende seminarer over to halve dage, således at vi i stedet mødes hver fredag formiddag eller hver fredag formiddag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vil nok være mindre anstrengende for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M</a:t>
            </a:r>
            <a:r>
              <a:rPr lang="da-DK" altLang="da-DK" sz="1600" dirty="0" smtClean="0"/>
              <a:t>en kan det passes ind i forhold til de aftaler, som i har med jeres gymnasium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Umiddelbare kommentarer er velkomne – men ellers starter jeg en tråd inde på forummet ”Opstart &amp; praktiske ting” , hvor vi kan diskutere videre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 der har forslag til forbedringer af den måde 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Indhold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Teknisk </a:t>
            </a:r>
            <a:r>
              <a:rPr lang="da-DK" altLang="da-DK" sz="1600" dirty="0" smtClean="0"/>
              <a:t>aflevering (Google Docs bruges idet Zooms hjælpefacilitet kun kan ses af hosten og ikke af </a:t>
            </a:r>
            <a:r>
              <a:rPr lang="da-DK" altLang="da-DK" sz="1600" dirty="0" err="1" smtClean="0"/>
              <a:t>co</a:t>
            </a:r>
            <a:r>
              <a:rPr lang="da-DK" altLang="da-DK" sz="1600" dirty="0" smtClean="0"/>
              <a:t>-hosts (instruktorerne)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starter jeg en tråd inde på forummet ”Opstart &amp; praktiske ting” , hvor vi kan diskutere </a:t>
            </a:r>
            <a:r>
              <a:rPr lang="da-DK" altLang="da-DK" sz="1600" dirty="0" smtClean="0"/>
              <a:t>videre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Hvis I ønsker det kan, I arbejde sammen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jer makker via </a:t>
            </a:r>
            <a:r>
              <a:rPr lang="da-DK" altLang="da-DK" sz="1800" b="1" spc="-40" dirty="0">
                <a:solidFill>
                  <a:srgbClr val="A50021"/>
                </a:solidFill>
              </a:rPr>
              <a:t>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det dokument, der er på siden ”Brug af Zoom” er det forklaret hvordan man selv laver et møde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79408" y="2348880"/>
            <a:ext cx="83529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2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Lidt om kurset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Indholdet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kurset er næsten identisk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programmeringskursus, som nye bachelorstuderende på datalogi- og it-uddannelsen starter med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Undervisningsformen </a:t>
            </a:r>
            <a:r>
              <a:rPr lang="da-DK" altLang="da-DK" sz="1600" spc="-50" dirty="0"/>
              <a:t>er anderledes, idet I kun </a:t>
            </a:r>
            <a:r>
              <a:rPr lang="da-DK" altLang="da-DK" sz="1600" spc="-50" dirty="0" smtClean="0"/>
              <a:t>har skemalagt undervisning på </a:t>
            </a:r>
            <a:r>
              <a:rPr lang="da-DK" altLang="da-DK" sz="1600" spc="-50" dirty="0"/>
              <a:t>de otte heldagsseminarer, mens vores bachelorstuderende </a:t>
            </a:r>
            <a:r>
              <a:rPr lang="da-DK" altLang="da-DK" sz="1600" spc="-50" dirty="0" smtClean="0"/>
              <a:t>har undervisning 4 gange om ugen</a:t>
            </a:r>
            <a:endParaRPr lang="da-DK" altLang="da-DK" sz="1600" spc="-5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 vigtigste forskelle mellem de to kurser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Vores bachelorstuderende får intensiv træning i mundtlig præsentation. Den del slipper I for, idet vi går ud fra, at I allerede er supergode til </a:t>
            </a:r>
            <a:r>
              <a:rPr lang="da-DK" altLang="da-DK" sz="1600" dirty="0" smtClean="0"/>
              <a:t>det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I slipper for nogle få afleveringsopgaver og for nogle få af de teknisk set mest komplicerede </a:t>
            </a:r>
            <a:r>
              <a:rPr lang="da-DK" altLang="da-DK" sz="1600" dirty="0" smtClean="0"/>
              <a:t>forelæsningsemner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Arbejdsbelastningen for et 10 </a:t>
            </a:r>
            <a:r>
              <a:rPr lang="da-DK" altLang="da-DK" sz="1800" b="1" dirty="0" err="1" smtClean="0">
                <a:solidFill>
                  <a:srgbClr val="A50021"/>
                </a:solidFill>
              </a:rPr>
              <a:t>ECTS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 kursus 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250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timer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betyder, at I forventes at bruge ca. 12,5 timer pr uge (inklusiv seminarerne)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Vores bachelorstuderende bruger i gennemsnit ca. </a:t>
            </a:r>
            <a:r>
              <a:rPr lang="da-DK" altLang="da-DK" sz="1600" dirty="0" smtClean="0"/>
              <a:t>225 </a:t>
            </a:r>
            <a:r>
              <a:rPr lang="da-DK" altLang="da-DK" sz="1600" dirty="0" smtClean="0"/>
              <a:t>(idet mange af dem har en del programmeringserfaring i forvejen)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har lidt mindre stof/opgaver og en masse studieerfaring, men til gengæld er i ældre og lærer dermed lidt langsommere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jeres eget ansvar (sammen med jeres rektor og jeres familie), at I har den fornødne tid til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50" dirty="0" smtClean="0"/>
              <a:t>Jeg har fuld forståelse for, at det kan være hårdt, men jeg kan ikke slække på kravene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Slides sættene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slides, som jeg anvender, bruges også på det store kursus for vores bachelorstuderende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betyder, at der er nogle få ting på dem, som ikke er relevante for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F.eks. giver det ikke mening for jer, at første slides sæt hedder “Uge 1 – Mandag”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Der er nogle få slides som jeg springer over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/>
              <a:t>D</a:t>
            </a:r>
            <a:r>
              <a:rPr lang="da-DK" altLang="da-DK" sz="1600" spc="-50" dirty="0" smtClean="0"/>
              <a:t>et skal jeg nok gøre opmærksom på hen af vejen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Jeg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håber, at 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forståelse for,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jeg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ikke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have to forskellige sæt slides til de to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kurser 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betyde, at stort set alle rettelser skulle laves to steder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give en masse ekstra arbejde og en masse </a:t>
            </a:r>
            <a:r>
              <a:rPr lang="da-DK" altLang="da-DK" sz="1600" spc="-50" dirty="0" err="1" smtClean="0"/>
              <a:t>inkonsistenser</a:t>
            </a:r>
            <a:r>
              <a:rPr lang="da-DK" altLang="da-DK" sz="1600" spc="-50" dirty="0" smtClean="0"/>
              <a:t> mellem de to sæt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Jeg har stor erfaring med at bruge Zoom til at optage mine forelæsninger, men har aldrig brugt det ved heldagsseminarer og ved øvelser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betyder, at vi må prøve os lidt frem og se, hvordan vi bedst griber det an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Heldigvis har vi forholdsvis god tid ved dette første seminar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Blackboard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kan I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forvente, at jeg læser eventuelle indlæg på chatten i Zoom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>
                <a:solidFill>
                  <a:srgbClr val="A50021"/>
                </a:solidFill>
              </a:rPr>
              <a:t>Hvis 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5654202" y="550939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664471" y="6130194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Præsentationsrunde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Formålet med præsentationsrunden er, at vi skal lære lidt om hinanden, bl.a. med henblik på at kunne sammensætte nogle fornuftige programmeringspar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bedes sige lidt om, hvad I underviser i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I bor (nærmeste større by)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meget programmeringserfaring i har (meget / middel / lidt / intet)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må helst ikke taget mere end 2-3 minutter per person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118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/>
              <a:t>Nu går vi så i gang med </a:t>
            </a:r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Her i formiddag vil instruktorerne primært sikre, at I alle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installeret </a:t>
            </a:r>
            <a:r>
              <a:rPr lang="da-DK" altLang="da-DK" sz="1600" dirty="0" err="1" smtClean="0"/>
              <a:t>BlueJ</a:t>
            </a:r>
            <a:r>
              <a:rPr lang="da-DK" altLang="da-DK" sz="1600" dirty="0" smtClean="0"/>
              <a:t> på jeres bærbare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sat mail op, så mail til jeres AU mailadresse hentes fra jeres normale mail-klient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Svare på eventuelle spørgsmål, som I måtte have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Undervejs vil I også lære at bruge de såkaldte ”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i Zoom</a:t>
            </a:r>
          </a:p>
        </p:txBody>
      </p:sp>
    </p:spTree>
    <p:extLst>
      <p:ext uri="{BB962C8B-B14F-4D97-AF65-F5344CB8AC3E}">
        <p14:creationId xmlns:p14="http://schemas.microsoft.com/office/powerpoint/2010/main" val="18445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Organisering af 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lidt åbner jeg i Zoom for et antal såkaldte “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skal så, hver især gå ind i det rum, der har samme nummer som jeres programmeringspar, (f.eks. skal deltagerne i Par 7 gå ind i </a:t>
            </a:r>
            <a:r>
              <a:rPr lang="da-DK" altLang="da-DK" sz="1600" dirty="0" err="1" smtClean="0"/>
              <a:t>Room</a:t>
            </a:r>
            <a:r>
              <a:rPr lang="da-DK" altLang="da-DK" sz="1600" dirty="0" smtClean="0"/>
              <a:t> 7)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gør I ved først at trykke på “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nederst i Zoom vinduet og derpå på “</a:t>
            </a:r>
            <a:r>
              <a:rPr lang="da-DK" altLang="da-DK" sz="1600" dirty="0" err="1" smtClean="0"/>
              <a:t>Join</a:t>
            </a:r>
            <a:r>
              <a:rPr lang="da-DK" altLang="da-DK" sz="1600" dirty="0" smtClean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alene, skal I også gå ind i jeres rum (så instruktoren kan “finde” jer der)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Der er også et rum, der hedder ”</a:t>
            </a:r>
            <a:r>
              <a:rPr lang="da-DK" altLang="da-DK" sz="1600" dirty="0" err="1" smtClean="0"/>
              <a:t>Staff</a:t>
            </a:r>
            <a:r>
              <a:rPr lang="da-DK" altLang="da-DK" sz="1600" dirty="0" smtClean="0"/>
              <a:t>” (det er til brug for instruktorerne og mig)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er nu i et nyt rum og kan kun kommunikere med dem der er i det rum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 err="1"/>
              <a:t>B</a:t>
            </a:r>
            <a:r>
              <a:rPr lang="da-DK" altLang="da-DK" sz="1600" dirty="0" err="1" smtClean="0"/>
              <a:t>lueJ</a:t>
            </a:r>
            <a:r>
              <a:rPr lang="da-DK" altLang="da-DK" sz="1600" dirty="0" smtClean="0"/>
              <a:t>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 og dernæst på ”Screen”)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tre instruktorer vil “bevæge” sig rundt mellem jeres rum og hjælpe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Hvis I vil tilkalde hjælp fra instruktoren, nytter det ikke at bruge chat faciliteten i Zoom, idet beskeden kun kan læses af dem, som allerede er i rummet, når den skrives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I stedet kan I trykke på 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“Program for seminarer”</a:t>
            </a:r>
          </a:p>
        </p:txBody>
      </p:sp>
    </p:spTree>
    <p:extLst>
      <p:ext uri="{BB962C8B-B14F-4D97-AF65-F5344CB8AC3E}">
        <p14:creationId xmlns:p14="http://schemas.microsoft.com/office/powerpoint/2010/main" val="30940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07321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Delt Google Docs dokument</a:t>
            </a:r>
            <a:endParaRPr lang="da-DK" altLang="da-DK" sz="2800" dirty="0"/>
          </a:p>
        </p:txBody>
      </p:sp>
      <p:sp>
        <p:nvSpPr>
          <p:cNvPr id="2" name="Rectangle 1"/>
          <p:cNvSpPr/>
          <p:nvPr/>
        </p:nvSpPr>
        <p:spPr>
          <a:xfrm>
            <a:off x="459225" y="1196752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Øvelser i Introduktion til Programmering (Foråret 2021)</a:t>
            </a:r>
            <a:endParaRPr lang="da-DK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 smtClean="0"/>
              <a:t/>
            </a:r>
            <a:br>
              <a:rPr lang="da-DK" sz="1400" dirty="0" smtClean="0"/>
            </a:br>
            <a:r>
              <a:rPr lang="da-D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Adam (40 43 10 98)</a:t>
            </a:r>
            <a:endParaRPr lang="da-DK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Par X : Vi har brug for hjælp med at få “</a:t>
            </a:r>
            <a:r>
              <a:rPr lang="da-DK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Hello</a:t>
            </a: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 World” til at virke.</a:t>
            </a:r>
            <a:endParaRPr lang="da-DK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Par Y: HJÆLP - Hvordan installerer man </a:t>
            </a:r>
            <a:r>
              <a:rPr lang="da-DK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BlueJ</a:t>
            </a: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da-DK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/>
              <a:t/>
            </a:r>
            <a:br>
              <a:rPr lang="da-DK" sz="1400" dirty="0"/>
            </a:br>
            <a:r>
              <a:rPr lang="da-D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Asger (40 22 69 19)</a:t>
            </a:r>
            <a:endParaRPr lang="da-DK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Par X: Vi har brug for hjælp med første opgave.</a:t>
            </a:r>
            <a:endParaRPr lang="da-DK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Par Y: Vi kan ikke oversætte Die klassen.</a:t>
            </a:r>
            <a:endParaRPr lang="da-DK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/>
              <a:t/>
            </a:r>
            <a:br>
              <a:rPr lang="da-DK" sz="1400" dirty="0"/>
            </a:br>
            <a:r>
              <a:rPr lang="da-D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Mikkel (29 82 90 12)</a:t>
            </a:r>
            <a:endParaRPr lang="da-DK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Par X: Vi er færdig med opgave 1. Holder en kort pause og går så </a:t>
            </a:r>
            <a:r>
              <a:rPr lang="da-DK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igang</a:t>
            </a: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 igen.</a:t>
            </a:r>
            <a:endParaRPr lang="da-DK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Par Y: Vi er kørt helt fast. Hjælp stærkt tiltrængt så hurtigt som muligt.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>
                <a:solidFill>
                  <a:srgbClr val="FF0000"/>
                </a:solidFill>
                <a:latin typeface="Arial" panose="020B0604020202020204" pitchFamily="34" charset="0"/>
              </a:rPr>
              <a:t>Par Z: Vi er gået til frokostpause </a:t>
            </a:r>
            <a:endParaRPr lang="da-DK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a-DK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Par-nummeret er også nummeret på det Zoom </a:t>
            </a:r>
            <a:r>
              <a:rPr lang="da-DK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breakout</a:t>
            </a:r>
            <a:r>
              <a:rPr lang="da-DK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rum, som I skal anvende under øvelserne.</a:t>
            </a:r>
            <a:endParaRPr lang="da-DK" sz="1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Hvis I har brug for hjælp fra jeres instruktor, så tilføj en ny linje under navnet på jeres instruktor. Udvis køkultur ved at tilføje jeres linje nederst i køen. Instruktorerne sletter linjerne efterhånden, som I får hjælp fra dem.</a:t>
            </a:r>
            <a:endParaRPr lang="da-DK" sz="1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400" dirty="0" smtClean="0"/>
              <a:t/>
            </a:r>
            <a:br>
              <a:rPr lang="da-DK" sz="1400" dirty="0" smtClean="0"/>
            </a:br>
            <a:r>
              <a:rPr lang="da-D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Kurt (29 90 56 12)</a:t>
            </a:r>
          </a:p>
        </p:txBody>
      </p:sp>
    </p:spTree>
    <p:extLst>
      <p:ext uri="{BB962C8B-B14F-4D97-AF65-F5344CB8AC3E}">
        <p14:creationId xmlns:p14="http://schemas.microsoft.com/office/powerpoint/2010/main" val="31039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Så er vi klar til at gå i gang med øvelserne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35292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 ”mødes” alle i ”hovedrummet” kl. 13.00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Der kommer I hen ved at trykke på “</a:t>
            </a:r>
            <a:r>
              <a:rPr lang="da-DK" altLang="da-DK" sz="1600" dirty="0" err="1" smtClean="0"/>
              <a:t>Leave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</a:t>
            </a:r>
            <a:r>
              <a:rPr lang="da-DK" altLang="da-DK" sz="1600" dirty="0" smtClean="0"/>
              <a:t>” knappen og dernæst på “</a:t>
            </a:r>
            <a:r>
              <a:rPr lang="da-DK" altLang="da-DK" sz="1600" dirty="0" err="1" smtClean="0"/>
              <a:t>Leave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</a:t>
            </a:r>
            <a:r>
              <a:rPr lang="da-DK" altLang="da-DK" sz="160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at stoppe så betids, at kan få noget frokost og få slappet lidt af inden forelæsningerne starter igen – gå eventuelt også en kort tur for at få lidt frisk luft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nogen, der har spørgsmål, inden vi går i gang med øvelserne?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2647677" y="370559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8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1743</Words>
  <Application>Microsoft Office PowerPoint</Application>
  <PresentationFormat>On-screen Show (4:3)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541</cp:revision>
  <cp:lastPrinted>2019-02-08T06:10:49Z</cp:lastPrinted>
  <dcterms:created xsi:type="dcterms:W3CDTF">2000-02-22T02:31:40Z</dcterms:created>
  <dcterms:modified xsi:type="dcterms:W3CDTF">2021-02-12T13:24:13Z</dcterms:modified>
</cp:coreProperties>
</file>