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81" d="100"/>
          <a:sy n="81" d="100"/>
        </p:scale>
        <p:origin x="35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 </a:t>
            </a:r>
            <a:r>
              <a:rPr lang="da-DK" sz="1800" dirty="0"/>
              <a:t>(</a:t>
            </a:r>
            <a:r>
              <a:rPr lang="da-DK" sz="1800" dirty="0" smtClean="0"/>
              <a:t>men man kan lave instanser af dens subklasser)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</a:t>
            </a:r>
            <a:r>
              <a:rPr lang="da-DK" sz="1800" dirty="0" smtClean="0"/>
              <a:t>abstrakt </a:t>
            </a:r>
            <a:r>
              <a:rPr lang="da-DK" sz="1800" dirty="0"/>
              <a:t>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</a:t>
            </a:r>
            <a:r>
              <a:rPr lang="da-DK" sz="1800" dirty="0" smtClean="0"/>
              <a:t>for klasser, der har typeparametre</a:t>
            </a:r>
            <a:endParaRPr lang="da-DK" sz="1800" dirty="0" smtClean="0"/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35699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02536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59407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31529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</a:t>
            </a:r>
            <a:r>
              <a:rPr lang="da-DK" sz="1800" kern="0" dirty="0" smtClean="0"/>
              <a:t>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  <a:endParaRPr lang="da-DK" sz="1800" dirty="0" smtClean="0">
              <a:solidFill>
                <a:srgbClr val="002060"/>
              </a:solidFill>
              <a:latin typeface="+mn-lt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35414"/>
            <a:ext cx="4767122" cy="65736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592489" y="1752315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2114" y="5821699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05547" y="2000844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628817"/>
            <a:ext cx="3477918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BeforeEach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AfterEach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</TotalTime>
  <Words>5671</Words>
  <Application>Microsoft Office PowerPoint</Application>
  <PresentationFormat>On-screen Show (4:3)</PresentationFormat>
  <Paragraphs>745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884</cp:revision>
  <cp:lastPrinted>2018-10-30T12:43:05Z</cp:lastPrinted>
  <dcterms:created xsi:type="dcterms:W3CDTF">2009-09-02T10:07:09Z</dcterms:created>
  <dcterms:modified xsi:type="dcterms:W3CDTF">2022-11-08T09:43:51Z</dcterms:modified>
</cp:coreProperties>
</file>