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46" d="100"/>
          <a:sy n="146" d="100"/>
        </p:scale>
        <p:origin x="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12: Deadline 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</a:t>
            </a:r>
            <a:r>
              <a:rPr lang="en-GB" altLang="da-DK" sz="1600" dirty="0" smtClean="0"/>
              <a:t>presentation at the exam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9.15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16.00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 smtClean="0"/>
              <a:t>Algorithms</a:t>
            </a:r>
            <a:r>
              <a:rPr lang="en-US" sz="1600" b="1" dirty="0"/>
              <a:t>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Bioinformatics: 1872-381 (ligger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dirty="0" err="1"/>
              <a:t>Universitetsbyen</a:t>
            </a:r>
            <a:r>
              <a:rPr lang="en-US" sz="1600" b="1" dirty="0"/>
              <a:t> = </a:t>
            </a:r>
            <a:r>
              <a:rPr lang="en-US" sz="1600" b="1" dirty="0" err="1"/>
              <a:t>Gamle</a:t>
            </a:r>
            <a:r>
              <a:rPr lang="en-US" sz="1600" b="1" dirty="0"/>
              <a:t> </a:t>
            </a:r>
            <a:r>
              <a:rPr lang="en-US" sz="1600" b="1" dirty="0" err="1"/>
              <a:t>Kommunehospital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</a:t>
            </a:r>
            <a:r>
              <a:rPr lang="en-US" sz="1600" b="1" dirty="0" smtClean="0"/>
              <a:t>5335-297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Cryptography and Security: Time and place </a:t>
            </a:r>
            <a:r>
              <a:rPr lang="en-US" sz="1600" b="1" dirty="0" smtClean="0">
                <a:solidFill>
                  <a:srgbClr val="008000"/>
                </a:solidFill>
              </a:rPr>
              <a:t>are announced </a:t>
            </a:r>
            <a:r>
              <a:rPr lang="en-US" sz="1600" b="1" dirty="0">
                <a:solidFill>
                  <a:srgbClr val="008000"/>
                </a:solidFill>
              </a:rPr>
              <a:t>by the individual </a:t>
            </a:r>
            <a:r>
              <a:rPr lang="en-US" sz="1600" b="1" dirty="0" smtClean="0">
                <a:solidFill>
                  <a:srgbClr val="008000"/>
                </a:solidFill>
              </a:rPr>
              <a:t>advisors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</a:t>
            </a:r>
            <a:r>
              <a:rPr lang="en-US" sz="1600" b="1" dirty="0" smtClean="0"/>
              <a:t>5335-295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 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Logic and Semantics &amp; Programming Languages: </a:t>
            </a:r>
            <a:r>
              <a:rPr lang="en-US" sz="1600" b="1" dirty="0"/>
              <a:t>5342-333 Ada Meeting 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 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12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</a:t>
            </a:r>
            <a:r>
              <a:rPr lang="en-US" altLang="da-DK" sz="1600" dirty="0" smtClean="0"/>
              <a:t>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3E921-2D6C-4579-9894-621D579FF94B}">
  <ds:schemaRefs>
    <ds:schemaRef ds:uri="http://schemas.microsoft.com/office/2006/metadata/properties"/>
    <ds:schemaRef ds:uri="http://schemas.microsoft.com/office/infopath/2007/PartnerControls"/>
    <ds:schemaRef ds:uri="f659a008-7c21-4ee3-a745-e38581e13101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064323b-8959-406a-a3e9-bb6e936381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9157</TotalTime>
  <Words>3204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788</cp:revision>
  <cp:lastPrinted>2017-08-15T08:16:54Z</cp:lastPrinted>
  <dcterms:created xsi:type="dcterms:W3CDTF">2000-02-22T02:31:40Z</dcterms:created>
  <dcterms:modified xsi:type="dcterms:W3CDTF">2023-12-09T06:22:54Z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