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6"/>
  </p:notesMasterIdLst>
  <p:handoutMasterIdLst>
    <p:handoutMasterId r:id="rId7"/>
  </p:handoutMasterIdLst>
  <p:sldIdLst>
    <p:sldId id="383" r:id="rId2"/>
    <p:sldId id="390" r:id="rId3"/>
    <p:sldId id="389" r:id="rId4"/>
    <p:sldId id="386" r:id="rId5"/>
  </p:sldIdLst>
  <p:sldSz cx="9144000" cy="6858000" type="screen4x3"/>
  <p:notesSz cx="7099300" cy="10234613"/>
  <p:defaultTextStyle>
    <a:defPPr>
      <a:defRPr lang="da-DK"/>
    </a:defPPr>
    <a:lvl1pPr algn="l" rtl="0" fontAlgn="base">
      <a:spcBef>
        <a:spcPct val="0"/>
      </a:spcBef>
      <a:spcAft>
        <a:spcPct val="0"/>
      </a:spcAft>
      <a:defRPr sz="2000" kern="1200">
        <a:solidFill>
          <a:srgbClr val="A50021"/>
        </a:solidFill>
        <a:latin typeface="Arial"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charset="0"/>
        <a:ea typeface="ＭＳ Ｐゴシック" pitchFamily="34" charset="-128"/>
        <a:cs typeface="+mn-cs"/>
      </a:defRPr>
    </a:lvl5pPr>
    <a:lvl6pPr marL="2286000" algn="l" defTabSz="914400" rtl="0" eaLnBrk="1" latinLnBrk="0" hangingPunct="1">
      <a:defRPr sz="2000" kern="1200">
        <a:solidFill>
          <a:srgbClr val="A50021"/>
        </a:solidFill>
        <a:latin typeface="Arial" charset="0"/>
        <a:ea typeface="ＭＳ Ｐゴシック" pitchFamily="34" charset="-128"/>
        <a:cs typeface="+mn-cs"/>
      </a:defRPr>
    </a:lvl6pPr>
    <a:lvl7pPr marL="2743200" algn="l" defTabSz="914400" rtl="0" eaLnBrk="1" latinLnBrk="0" hangingPunct="1">
      <a:defRPr sz="2000" kern="1200">
        <a:solidFill>
          <a:srgbClr val="A50021"/>
        </a:solidFill>
        <a:latin typeface="Arial" charset="0"/>
        <a:ea typeface="ＭＳ Ｐゴシック" pitchFamily="34" charset="-128"/>
        <a:cs typeface="+mn-cs"/>
      </a:defRPr>
    </a:lvl7pPr>
    <a:lvl8pPr marL="3200400" algn="l" defTabSz="914400" rtl="0" eaLnBrk="1" latinLnBrk="0" hangingPunct="1">
      <a:defRPr sz="2000" kern="1200">
        <a:solidFill>
          <a:srgbClr val="A50021"/>
        </a:solidFill>
        <a:latin typeface="Arial" charset="0"/>
        <a:ea typeface="ＭＳ Ｐゴシック" pitchFamily="34" charset="-128"/>
        <a:cs typeface="+mn-cs"/>
      </a:defRPr>
    </a:lvl8pPr>
    <a:lvl9pPr marL="3657600" algn="l" defTabSz="914400" rtl="0" eaLnBrk="1" latinLnBrk="0" hangingPunct="1">
      <a:defRPr sz="2000" kern="1200">
        <a:solidFill>
          <a:srgbClr val="A50021"/>
        </a:solidFill>
        <a:latin typeface="Arial" charset="0"/>
        <a:ea typeface="ＭＳ Ｐゴシック" pitchFamily="34" charset="-128"/>
        <a:cs typeface="+mn-cs"/>
      </a:defRPr>
    </a:lvl9pPr>
  </p:defaultTextStyle>
  <p:extLst>
    <p:ext uri="{521415D9-36F7-43E2-AB2F-B90AF26B5E84}">
      <p14:sectionLst xmlns:p14="http://schemas.microsoft.com/office/powerpoint/2010/main">
        <p14:section name="Default Section" id="{6DAA713F-5F37-409B-BE0B-0BDA6802FF5C}">
          <p14:sldIdLst>
            <p14:sldId id="383"/>
            <p14:sldId id="390"/>
            <p14:sldId id="389"/>
            <p14:sldId id="386"/>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userDrawn="1">
          <p15:clr>
            <a:srgbClr val="A4A3A4"/>
          </p15:clr>
        </p15:guide>
        <p15:guide id="2" pos="2237"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CCFFCC"/>
    <a:srgbClr val="A50021"/>
    <a:srgbClr val="CCECFF"/>
    <a:srgbClr val="FFFFCC"/>
    <a:srgbClr val="92D050"/>
    <a:srgbClr val="0000CC"/>
    <a:srgbClr val="000066"/>
    <a:srgbClr val="66CC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437" autoAdjust="0"/>
    <p:restoredTop sz="94726" autoAdjust="0"/>
  </p:normalViewPr>
  <p:slideViewPr>
    <p:cSldViewPr>
      <p:cViewPr varScale="1">
        <p:scale>
          <a:sx n="105" d="100"/>
          <a:sy n="105" d="100"/>
        </p:scale>
        <p:origin x="444" y="114"/>
      </p:cViewPr>
      <p:guideLst>
        <p:guide orient="horz" pos="2160"/>
        <p:guide pos="2880"/>
      </p:guideLst>
    </p:cSldViewPr>
  </p:slideViewPr>
  <p:outlineViewPr>
    <p:cViewPr>
      <p:scale>
        <a:sx n="33" d="100"/>
        <a:sy n="33" d="100"/>
      </p:scale>
      <p:origin x="0" y="-4722"/>
    </p:cViewPr>
  </p:outlineViewPr>
  <p:notesTextViewPr>
    <p:cViewPr>
      <p:scale>
        <a:sx n="100" d="100"/>
        <a:sy n="100" d="100"/>
      </p:scale>
      <p:origin x="0" y="0"/>
    </p:cViewPr>
  </p:notesTextViewPr>
  <p:sorterViewPr>
    <p:cViewPr>
      <p:scale>
        <a:sx n="150" d="100"/>
        <a:sy n="150" d="100"/>
      </p:scale>
      <p:origin x="0" y="-11448"/>
    </p:cViewPr>
  </p:sorterViewPr>
  <p:notesViewPr>
    <p:cSldViewPr>
      <p:cViewPr varScale="1">
        <p:scale>
          <a:sx n="88" d="100"/>
          <a:sy n="88" d="100"/>
        </p:scale>
        <p:origin x="-2220" y="-102"/>
      </p:cViewPr>
      <p:guideLst>
        <p:guide orient="horz" pos="3224"/>
        <p:guide pos="2237"/>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handoutMaster" Target="handoutMasters/handout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bwMode="auto">
          <a:xfrm>
            <a:off x="1" y="0"/>
            <a:ext cx="3077085" cy="511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9041" tIns="49520" rIns="99041" bIns="49520" numCol="1" anchor="t" anchorCtr="0" compatLnSpc="1">
            <a:prstTxWarp prst="textNoShape">
              <a:avLst/>
            </a:prstTxWarp>
          </a:bodyPr>
          <a:lstStyle>
            <a:lvl1pPr defTabSz="990528">
              <a:defRPr sz="1300">
                <a:solidFill>
                  <a:schemeClr val="tx1"/>
                </a:solidFill>
                <a:latin typeface="Times New Roman" charset="0"/>
                <a:ea typeface="ＭＳ Ｐゴシック" charset="0"/>
                <a:cs typeface="+mn-cs"/>
              </a:defRPr>
            </a:lvl1pPr>
          </a:lstStyle>
          <a:p>
            <a:pPr>
              <a:defRPr/>
            </a:pPr>
            <a:endParaRPr lang="da-DK"/>
          </a:p>
        </p:txBody>
      </p:sp>
      <p:sp>
        <p:nvSpPr>
          <p:cNvPr id="61443" name="Rectangle 3"/>
          <p:cNvSpPr>
            <a:spLocks noGrp="1" noChangeArrowheads="1"/>
          </p:cNvSpPr>
          <p:nvPr>
            <p:ph type="dt" sz="quarter" idx="1"/>
          </p:nvPr>
        </p:nvSpPr>
        <p:spPr bwMode="auto">
          <a:xfrm>
            <a:off x="4020548" y="0"/>
            <a:ext cx="3077085" cy="511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9041" tIns="49520" rIns="99041" bIns="49520" numCol="1" anchor="t" anchorCtr="0" compatLnSpc="1">
            <a:prstTxWarp prst="textNoShape">
              <a:avLst/>
            </a:prstTxWarp>
          </a:bodyPr>
          <a:lstStyle>
            <a:lvl1pPr algn="r" defTabSz="990528">
              <a:defRPr sz="1300">
                <a:solidFill>
                  <a:schemeClr val="tx1"/>
                </a:solidFill>
                <a:latin typeface="Times New Roman" charset="0"/>
                <a:ea typeface="ＭＳ Ｐゴシック" charset="0"/>
                <a:cs typeface="+mn-cs"/>
              </a:defRPr>
            </a:lvl1pPr>
          </a:lstStyle>
          <a:p>
            <a:pPr>
              <a:defRPr/>
            </a:pPr>
            <a:endParaRPr lang="da-DK"/>
          </a:p>
        </p:txBody>
      </p:sp>
      <p:sp>
        <p:nvSpPr>
          <p:cNvPr id="61444" name="Rectangle 4"/>
          <p:cNvSpPr>
            <a:spLocks noGrp="1" noChangeArrowheads="1"/>
          </p:cNvSpPr>
          <p:nvPr>
            <p:ph type="ftr" sz="quarter" idx="2"/>
          </p:nvPr>
        </p:nvSpPr>
        <p:spPr bwMode="auto">
          <a:xfrm>
            <a:off x="1" y="9721494"/>
            <a:ext cx="3077085" cy="511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9041" tIns="49520" rIns="99041" bIns="49520" numCol="1" anchor="b" anchorCtr="0" compatLnSpc="1">
            <a:prstTxWarp prst="textNoShape">
              <a:avLst/>
            </a:prstTxWarp>
          </a:bodyPr>
          <a:lstStyle>
            <a:lvl1pPr defTabSz="990528">
              <a:defRPr sz="1300">
                <a:solidFill>
                  <a:schemeClr val="tx1"/>
                </a:solidFill>
                <a:latin typeface="Times New Roman" charset="0"/>
                <a:ea typeface="ＭＳ Ｐゴシック" charset="0"/>
                <a:cs typeface="+mn-cs"/>
              </a:defRPr>
            </a:lvl1pPr>
          </a:lstStyle>
          <a:p>
            <a:pPr>
              <a:defRPr/>
            </a:pPr>
            <a:endParaRPr lang="da-DK"/>
          </a:p>
        </p:txBody>
      </p:sp>
      <p:sp>
        <p:nvSpPr>
          <p:cNvPr id="61445" name="Rectangle 5"/>
          <p:cNvSpPr>
            <a:spLocks noGrp="1" noChangeArrowheads="1"/>
          </p:cNvSpPr>
          <p:nvPr>
            <p:ph type="sldNum" sz="quarter" idx="3"/>
          </p:nvPr>
        </p:nvSpPr>
        <p:spPr bwMode="auto">
          <a:xfrm>
            <a:off x="4020548" y="9721494"/>
            <a:ext cx="3077085" cy="511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9041" tIns="49520" rIns="99041" bIns="49520" numCol="1" anchor="b" anchorCtr="0" compatLnSpc="1">
            <a:prstTxWarp prst="textNoShape">
              <a:avLst/>
            </a:prstTxWarp>
          </a:bodyPr>
          <a:lstStyle>
            <a:lvl1pPr algn="r" defTabSz="990528">
              <a:defRPr sz="1300">
                <a:solidFill>
                  <a:schemeClr val="tx1"/>
                </a:solidFill>
                <a:latin typeface="Times New Roman" pitchFamily="18" charset="0"/>
              </a:defRPr>
            </a:lvl1pPr>
          </a:lstStyle>
          <a:p>
            <a:pPr>
              <a:defRPr/>
            </a:pPr>
            <a:fld id="{39B72E09-9C15-4F53-91FA-378928BEE7AC}" type="slidenum">
              <a:rPr lang="da-DK" altLang="da-DK"/>
              <a:pPr>
                <a:defRPr/>
              </a:pPr>
              <a:t>‹#›</a:t>
            </a:fld>
            <a:endParaRPr lang="da-DK" altLang="da-DK"/>
          </a:p>
        </p:txBody>
      </p:sp>
    </p:spTree>
    <p:extLst>
      <p:ext uri="{BB962C8B-B14F-4D97-AF65-F5344CB8AC3E}">
        <p14:creationId xmlns:p14="http://schemas.microsoft.com/office/powerpoint/2010/main" val="90174962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1" y="0"/>
            <a:ext cx="3077085" cy="511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9041" tIns="49520" rIns="99041" bIns="49520" numCol="1" anchor="t" anchorCtr="0" compatLnSpc="1">
            <a:prstTxWarp prst="textNoShape">
              <a:avLst/>
            </a:prstTxWarp>
          </a:bodyPr>
          <a:lstStyle>
            <a:lvl1pPr defTabSz="990528">
              <a:defRPr sz="1300" b="1">
                <a:solidFill>
                  <a:srgbClr val="CC0000"/>
                </a:solidFill>
                <a:latin typeface="Times New Roman" charset="0"/>
                <a:ea typeface="ＭＳ Ｐゴシック" charset="0"/>
                <a:cs typeface="+mn-cs"/>
              </a:defRPr>
            </a:lvl1pPr>
          </a:lstStyle>
          <a:p>
            <a:pPr>
              <a:defRPr/>
            </a:pPr>
            <a:endParaRPr lang="da-DK"/>
          </a:p>
        </p:txBody>
      </p:sp>
      <p:sp>
        <p:nvSpPr>
          <p:cNvPr id="5123" name="Rectangle 3"/>
          <p:cNvSpPr>
            <a:spLocks noGrp="1" noChangeArrowheads="1"/>
          </p:cNvSpPr>
          <p:nvPr>
            <p:ph type="dt" idx="1"/>
          </p:nvPr>
        </p:nvSpPr>
        <p:spPr bwMode="auto">
          <a:xfrm>
            <a:off x="4022215" y="0"/>
            <a:ext cx="3077085" cy="511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9041" tIns="49520" rIns="99041" bIns="49520" numCol="1" anchor="t" anchorCtr="0" compatLnSpc="1">
            <a:prstTxWarp prst="textNoShape">
              <a:avLst/>
            </a:prstTxWarp>
          </a:bodyPr>
          <a:lstStyle>
            <a:lvl1pPr algn="r" defTabSz="990528">
              <a:defRPr sz="1300" b="1">
                <a:solidFill>
                  <a:srgbClr val="CC0000"/>
                </a:solidFill>
                <a:latin typeface="Times New Roman" charset="0"/>
                <a:ea typeface="ＭＳ Ｐゴシック" charset="0"/>
                <a:cs typeface="+mn-cs"/>
              </a:defRPr>
            </a:lvl1pPr>
          </a:lstStyle>
          <a:p>
            <a:pPr>
              <a:defRPr/>
            </a:pPr>
            <a:endParaRPr lang="da-DK"/>
          </a:p>
        </p:txBody>
      </p:sp>
      <p:sp>
        <p:nvSpPr>
          <p:cNvPr id="5124" name="Rectangle 4"/>
          <p:cNvSpPr>
            <a:spLocks noGrp="1" noRot="1" noChangeAspect="1" noChangeArrowheads="1" noTextEdit="1"/>
          </p:cNvSpPr>
          <p:nvPr>
            <p:ph type="sldImg" idx="2"/>
          </p:nvPr>
        </p:nvSpPr>
        <p:spPr bwMode="auto">
          <a:xfrm>
            <a:off x="992188" y="768350"/>
            <a:ext cx="5114925" cy="3836988"/>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sp>
      <p:sp>
        <p:nvSpPr>
          <p:cNvPr id="5125" name="Rectangle 5"/>
          <p:cNvSpPr>
            <a:spLocks noGrp="1" noChangeArrowheads="1"/>
          </p:cNvSpPr>
          <p:nvPr>
            <p:ph type="body" sz="quarter" idx="3"/>
          </p:nvPr>
        </p:nvSpPr>
        <p:spPr bwMode="auto">
          <a:xfrm>
            <a:off x="946796" y="4861564"/>
            <a:ext cx="5205709" cy="46050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9041" tIns="49520" rIns="99041" bIns="49520" numCol="1" anchor="t" anchorCtr="0" compatLnSpc="1">
            <a:prstTxWarp prst="textNoShape">
              <a:avLst/>
            </a:prstTxWarp>
          </a:bodyPr>
          <a:lstStyle/>
          <a:p>
            <a:pPr lvl="0"/>
            <a:r>
              <a:rPr lang="da-DK" noProof="0" smtClean="0"/>
              <a:t>Klik for at redigere teksttypografierne i masteren</a:t>
            </a:r>
          </a:p>
          <a:p>
            <a:pPr lvl="1"/>
            <a:r>
              <a:rPr lang="da-DK" noProof="0" smtClean="0"/>
              <a:t>Andet niveau</a:t>
            </a:r>
          </a:p>
          <a:p>
            <a:pPr lvl="2"/>
            <a:r>
              <a:rPr lang="da-DK" noProof="0" smtClean="0"/>
              <a:t>Tredje niveau</a:t>
            </a:r>
          </a:p>
          <a:p>
            <a:pPr lvl="3"/>
            <a:r>
              <a:rPr lang="da-DK" noProof="0" smtClean="0"/>
              <a:t>Fjerde niveau</a:t>
            </a:r>
          </a:p>
          <a:p>
            <a:pPr lvl="4"/>
            <a:r>
              <a:rPr lang="da-DK" noProof="0" smtClean="0"/>
              <a:t>Femte niveau</a:t>
            </a:r>
          </a:p>
        </p:txBody>
      </p:sp>
      <p:sp>
        <p:nvSpPr>
          <p:cNvPr id="5126" name="Rectangle 6"/>
          <p:cNvSpPr>
            <a:spLocks noGrp="1" noChangeArrowheads="1"/>
          </p:cNvSpPr>
          <p:nvPr>
            <p:ph type="ftr" sz="quarter" idx="4"/>
          </p:nvPr>
        </p:nvSpPr>
        <p:spPr bwMode="auto">
          <a:xfrm>
            <a:off x="1" y="9723127"/>
            <a:ext cx="3077085" cy="511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9041" tIns="49520" rIns="99041" bIns="49520" numCol="1" anchor="b" anchorCtr="0" compatLnSpc="1">
            <a:prstTxWarp prst="textNoShape">
              <a:avLst/>
            </a:prstTxWarp>
          </a:bodyPr>
          <a:lstStyle>
            <a:lvl1pPr defTabSz="990528">
              <a:defRPr sz="1300" b="1">
                <a:solidFill>
                  <a:srgbClr val="CC0000"/>
                </a:solidFill>
                <a:latin typeface="Times New Roman" charset="0"/>
                <a:ea typeface="ＭＳ Ｐゴシック" charset="0"/>
                <a:cs typeface="+mn-cs"/>
              </a:defRPr>
            </a:lvl1pPr>
          </a:lstStyle>
          <a:p>
            <a:pPr>
              <a:defRPr/>
            </a:pPr>
            <a:endParaRPr lang="da-DK"/>
          </a:p>
        </p:txBody>
      </p:sp>
      <p:sp>
        <p:nvSpPr>
          <p:cNvPr id="5127" name="Rectangle 7"/>
          <p:cNvSpPr>
            <a:spLocks noGrp="1" noChangeArrowheads="1"/>
          </p:cNvSpPr>
          <p:nvPr>
            <p:ph type="sldNum" sz="quarter" idx="5"/>
          </p:nvPr>
        </p:nvSpPr>
        <p:spPr bwMode="auto">
          <a:xfrm>
            <a:off x="4022215" y="9723127"/>
            <a:ext cx="3077085" cy="511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9041" tIns="49520" rIns="99041" bIns="49520" numCol="1" anchor="b" anchorCtr="0" compatLnSpc="1">
            <a:prstTxWarp prst="textNoShape">
              <a:avLst/>
            </a:prstTxWarp>
          </a:bodyPr>
          <a:lstStyle>
            <a:lvl1pPr algn="r" defTabSz="990528">
              <a:defRPr sz="1300" b="1">
                <a:solidFill>
                  <a:srgbClr val="CC0000"/>
                </a:solidFill>
                <a:latin typeface="Times New Roman" pitchFamily="18" charset="0"/>
              </a:defRPr>
            </a:lvl1pPr>
          </a:lstStyle>
          <a:p>
            <a:pPr>
              <a:defRPr/>
            </a:pPr>
            <a:fld id="{E392DC24-3004-4372-BE92-7F24D50BA456}" type="slidenum">
              <a:rPr lang="da-DK" altLang="da-DK"/>
              <a:pPr>
                <a:defRPr/>
              </a:pPr>
              <a:t>‹#›</a:t>
            </a:fld>
            <a:endParaRPr lang="da-DK" altLang="da-DK"/>
          </a:p>
        </p:txBody>
      </p:sp>
    </p:spTree>
    <p:extLst>
      <p:ext uri="{BB962C8B-B14F-4D97-AF65-F5344CB8AC3E}">
        <p14:creationId xmlns:p14="http://schemas.microsoft.com/office/powerpoint/2010/main" val="712826252"/>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542" eaLnBrk="0" hangingPunct="0">
              <a:spcBef>
                <a:spcPct val="30000"/>
              </a:spcBef>
              <a:defRPr sz="1200">
                <a:solidFill>
                  <a:schemeClr val="tx1"/>
                </a:solidFill>
                <a:latin typeface="Times New Roman" pitchFamily="18" charset="0"/>
                <a:ea typeface="ＭＳ Ｐゴシック" pitchFamily="34" charset="-128"/>
              </a:defRPr>
            </a:lvl1pPr>
            <a:lvl2pPr marL="715907" indent="-275349" defTabSz="954542" eaLnBrk="0" hangingPunct="0">
              <a:spcBef>
                <a:spcPct val="30000"/>
              </a:spcBef>
              <a:defRPr sz="1200">
                <a:solidFill>
                  <a:schemeClr val="tx1"/>
                </a:solidFill>
                <a:latin typeface="Times New Roman" pitchFamily="18" charset="0"/>
                <a:ea typeface="ＭＳ Ｐゴシック" pitchFamily="34" charset="-128"/>
              </a:defRPr>
            </a:lvl2pPr>
            <a:lvl3pPr marL="1101395" indent="-220279" defTabSz="954542" eaLnBrk="0" hangingPunct="0">
              <a:spcBef>
                <a:spcPct val="30000"/>
              </a:spcBef>
              <a:defRPr sz="1200">
                <a:solidFill>
                  <a:schemeClr val="tx1"/>
                </a:solidFill>
                <a:latin typeface="Times New Roman" pitchFamily="18" charset="0"/>
                <a:ea typeface="ＭＳ Ｐゴシック" pitchFamily="34" charset="-128"/>
              </a:defRPr>
            </a:lvl3pPr>
            <a:lvl4pPr marL="1541953" indent="-220279" defTabSz="954542" eaLnBrk="0" hangingPunct="0">
              <a:spcBef>
                <a:spcPct val="30000"/>
              </a:spcBef>
              <a:defRPr sz="1200">
                <a:solidFill>
                  <a:schemeClr val="tx1"/>
                </a:solidFill>
                <a:latin typeface="Times New Roman" pitchFamily="18" charset="0"/>
                <a:ea typeface="ＭＳ Ｐゴシック" pitchFamily="34" charset="-128"/>
              </a:defRPr>
            </a:lvl4pPr>
            <a:lvl5pPr marL="1982511" indent="-220279" defTabSz="954542" eaLnBrk="0" hangingPunct="0">
              <a:spcBef>
                <a:spcPct val="30000"/>
              </a:spcBef>
              <a:defRPr sz="1200">
                <a:solidFill>
                  <a:schemeClr val="tx1"/>
                </a:solidFill>
                <a:latin typeface="Times New Roman" pitchFamily="18" charset="0"/>
                <a:ea typeface="ＭＳ Ｐゴシック" pitchFamily="34" charset="-128"/>
              </a:defRPr>
            </a:lvl5pPr>
            <a:lvl6pPr marL="2423069" indent="-220279" defTabSz="954542"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6pPr>
            <a:lvl7pPr marL="2863626" indent="-220279" defTabSz="954542"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7pPr>
            <a:lvl8pPr marL="3304184" indent="-220279" defTabSz="954542"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8pPr>
            <a:lvl9pPr marL="3744742" indent="-220279" defTabSz="954542"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9pPr>
          </a:lstStyle>
          <a:p>
            <a:pPr eaLnBrk="1" hangingPunct="1">
              <a:spcBef>
                <a:spcPct val="0"/>
              </a:spcBef>
            </a:pPr>
            <a:fld id="{392CB419-FA32-4238-A473-EBED58FF00DE}" type="slidenum">
              <a:rPr lang="da-DK" altLang="da-DK" sz="1300">
                <a:solidFill>
                  <a:srgbClr val="CC0000"/>
                </a:solidFill>
              </a:rPr>
              <a:pPr eaLnBrk="1" hangingPunct="1">
                <a:spcBef>
                  <a:spcPct val="0"/>
                </a:spcBef>
              </a:pPr>
              <a:t>1</a:t>
            </a:fld>
            <a:endParaRPr lang="da-DK" altLang="da-DK" sz="1300">
              <a:solidFill>
                <a:srgbClr val="CC0000"/>
              </a:solidFill>
            </a:endParaRPr>
          </a:p>
        </p:txBody>
      </p:sp>
      <p:sp>
        <p:nvSpPr>
          <p:cNvPr id="22531" name="Rectangle 2"/>
          <p:cNvSpPr>
            <a:spLocks noGrp="1" noRot="1" noChangeAspect="1" noChangeArrowheads="1" noTextEdit="1"/>
          </p:cNvSpPr>
          <p:nvPr>
            <p:ph type="sldImg"/>
          </p:nvPr>
        </p:nvSpPr>
        <p:spPr>
          <a:xfrm>
            <a:off x="896938" y="746125"/>
            <a:ext cx="4967287" cy="3727450"/>
          </a:xfrm>
          <a:ln/>
        </p:spPr>
      </p:sp>
      <p:sp>
        <p:nvSpPr>
          <p:cNvPr id="22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34658978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542" eaLnBrk="0" hangingPunct="0">
              <a:spcBef>
                <a:spcPct val="30000"/>
              </a:spcBef>
              <a:defRPr sz="1200">
                <a:solidFill>
                  <a:schemeClr val="tx1"/>
                </a:solidFill>
                <a:latin typeface="Times New Roman" pitchFamily="18" charset="0"/>
                <a:ea typeface="ＭＳ Ｐゴシック" pitchFamily="34" charset="-128"/>
              </a:defRPr>
            </a:lvl1pPr>
            <a:lvl2pPr marL="715907" indent="-275349" defTabSz="954542" eaLnBrk="0" hangingPunct="0">
              <a:spcBef>
                <a:spcPct val="30000"/>
              </a:spcBef>
              <a:defRPr sz="1200">
                <a:solidFill>
                  <a:schemeClr val="tx1"/>
                </a:solidFill>
                <a:latin typeface="Times New Roman" pitchFamily="18" charset="0"/>
                <a:ea typeface="ＭＳ Ｐゴシック" pitchFamily="34" charset="-128"/>
              </a:defRPr>
            </a:lvl2pPr>
            <a:lvl3pPr marL="1101395" indent="-220279" defTabSz="954542" eaLnBrk="0" hangingPunct="0">
              <a:spcBef>
                <a:spcPct val="30000"/>
              </a:spcBef>
              <a:defRPr sz="1200">
                <a:solidFill>
                  <a:schemeClr val="tx1"/>
                </a:solidFill>
                <a:latin typeface="Times New Roman" pitchFamily="18" charset="0"/>
                <a:ea typeface="ＭＳ Ｐゴシック" pitchFamily="34" charset="-128"/>
              </a:defRPr>
            </a:lvl3pPr>
            <a:lvl4pPr marL="1541953" indent="-220279" defTabSz="954542" eaLnBrk="0" hangingPunct="0">
              <a:spcBef>
                <a:spcPct val="30000"/>
              </a:spcBef>
              <a:defRPr sz="1200">
                <a:solidFill>
                  <a:schemeClr val="tx1"/>
                </a:solidFill>
                <a:latin typeface="Times New Roman" pitchFamily="18" charset="0"/>
                <a:ea typeface="ＭＳ Ｐゴシック" pitchFamily="34" charset="-128"/>
              </a:defRPr>
            </a:lvl4pPr>
            <a:lvl5pPr marL="1982511" indent="-220279" defTabSz="954542" eaLnBrk="0" hangingPunct="0">
              <a:spcBef>
                <a:spcPct val="30000"/>
              </a:spcBef>
              <a:defRPr sz="1200">
                <a:solidFill>
                  <a:schemeClr val="tx1"/>
                </a:solidFill>
                <a:latin typeface="Times New Roman" pitchFamily="18" charset="0"/>
                <a:ea typeface="ＭＳ Ｐゴシック" pitchFamily="34" charset="-128"/>
              </a:defRPr>
            </a:lvl5pPr>
            <a:lvl6pPr marL="2423069" indent="-220279" defTabSz="954542"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6pPr>
            <a:lvl7pPr marL="2863626" indent="-220279" defTabSz="954542"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7pPr>
            <a:lvl8pPr marL="3304184" indent="-220279" defTabSz="954542"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8pPr>
            <a:lvl9pPr marL="3744742" indent="-220279" defTabSz="954542"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9pPr>
          </a:lstStyle>
          <a:p>
            <a:pPr eaLnBrk="1" hangingPunct="1">
              <a:spcBef>
                <a:spcPct val="0"/>
              </a:spcBef>
            </a:pPr>
            <a:fld id="{392CB419-FA32-4238-A473-EBED58FF00DE}" type="slidenum">
              <a:rPr lang="da-DK" altLang="da-DK" sz="1300">
                <a:solidFill>
                  <a:srgbClr val="CC0000"/>
                </a:solidFill>
              </a:rPr>
              <a:pPr eaLnBrk="1" hangingPunct="1">
                <a:spcBef>
                  <a:spcPct val="0"/>
                </a:spcBef>
              </a:pPr>
              <a:t>2</a:t>
            </a:fld>
            <a:endParaRPr lang="da-DK" altLang="da-DK" sz="1300">
              <a:solidFill>
                <a:srgbClr val="CC0000"/>
              </a:solidFill>
            </a:endParaRPr>
          </a:p>
        </p:txBody>
      </p:sp>
      <p:sp>
        <p:nvSpPr>
          <p:cNvPr id="22531" name="Rectangle 2"/>
          <p:cNvSpPr>
            <a:spLocks noGrp="1" noRot="1" noChangeAspect="1" noChangeArrowheads="1" noTextEdit="1"/>
          </p:cNvSpPr>
          <p:nvPr>
            <p:ph type="sldImg"/>
          </p:nvPr>
        </p:nvSpPr>
        <p:spPr>
          <a:xfrm>
            <a:off x="896938" y="746125"/>
            <a:ext cx="4967287" cy="3727450"/>
          </a:xfrm>
          <a:ln/>
        </p:spPr>
      </p:sp>
      <p:sp>
        <p:nvSpPr>
          <p:cNvPr id="22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10379205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spcBef>
                <a:spcPct val="30000"/>
              </a:spcBef>
              <a:defRPr sz="1200">
                <a:solidFill>
                  <a:schemeClr val="tx1"/>
                </a:solidFill>
                <a:latin typeface="Times New Roman" pitchFamily="18" charset="0"/>
                <a:ea typeface="ＭＳ Ｐゴシック" pitchFamily="34" charset="-128"/>
              </a:defRPr>
            </a:lvl1pPr>
            <a:lvl2pPr marL="742897" indent="-285730" defTabSz="990528" eaLnBrk="0" hangingPunct="0">
              <a:spcBef>
                <a:spcPct val="30000"/>
              </a:spcBef>
              <a:defRPr sz="1200">
                <a:solidFill>
                  <a:schemeClr val="tx1"/>
                </a:solidFill>
                <a:latin typeface="Times New Roman" pitchFamily="18" charset="0"/>
                <a:ea typeface="ＭＳ Ｐゴシック" pitchFamily="34" charset="-128"/>
              </a:defRPr>
            </a:lvl2pPr>
            <a:lvl3pPr marL="1142918" indent="-228584" defTabSz="990528" eaLnBrk="0" hangingPunct="0">
              <a:spcBef>
                <a:spcPct val="30000"/>
              </a:spcBef>
              <a:defRPr sz="1200">
                <a:solidFill>
                  <a:schemeClr val="tx1"/>
                </a:solidFill>
                <a:latin typeface="Times New Roman" pitchFamily="18" charset="0"/>
                <a:ea typeface="ＭＳ Ｐゴシック" pitchFamily="34" charset="-128"/>
              </a:defRPr>
            </a:lvl3pPr>
            <a:lvl4pPr marL="1600085" indent="-228584" defTabSz="990528" eaLnBrk="0" hangingPunct="0">
              <a:spcBef>
                <a:spcPct val="30000"/>
              </a:spcBef>
              <a:defRPr sz="1200">
                <a:solidFill>
                  <a:schemeClr val="tx1"/>
                </a:solidFill>
                <a:latin typeface="Times New Roman" pitchFamily="18" charset="0"/>
                <a:ea typeface="ＭＳ Ｐゴシック" pitchFamily="34" charset="-128"/>
              </a:defRPr>
            </a:lvl4pPr>
            <a:lvl5pPr marL="2057252" indent="-228584" defTabSz="990528" eaLnBrk="0" hangingPunct="0">
              <a:spcBef>
                <a:spcPct val="30000"/>
              </a:spcBef>
              <a:defRPr sz="1200">
                <a:solidFill>
                  <a:schemeClr val="tx1"/>
                </a:solidFill>
                <a:latin typeface="Times New Roman" pitchFamily="18" charset="0"/>
                <a:ea typeface="ＭＳ Ｐゴシック" pitchFamily="34" charset="-128"/>
              </a:defRPr>
            </a:lvl5pPr>
            <a:lvl6pPr marL="25144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6pPr>
            <a:lvl7pPr marL="2971585"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7pPr>
            <a:lvl8pPr marL="3428752"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8pPr>
            <a:lvl9pPr marL="38859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9pPr>
          </a:lstStyle>
          <a:p>
            <a:pPr eaLnBrk="1" hangingPunct="1">
              <a:spcBef>
                <a:spcPct val="0"/>
              </a:spcBef>
            </a:pPr>
            <a:fld id="{392CB419-FA32-4238-A473-EBED58FF00DE}" type="slidenum">
              <a:rPr lang="da-DK" altLang="da-DK" sz="1300">
                <a:solidFill>
                  <a:srgbClr val="CC0000"/>
                </a:solidFill>
              </a:rPr>
              <a:pPr eaLnBrk="1" hangingPunct="1">
                <a:spcBef>
                  <a:spcPct val="0"/>
                </a:spcBef>
              </a:pPr>
              <a:t>3</a:t>
            </a:fld>
            <a:endParaRPr lang="da-DK" altLang="da-DK" sz="1300">
              <a:solidFill>
                <a:srgbClr val="CC0000"/>
              </a:solidFill>
            </a:endParaRPr>
          </a:p>
        </p:txBody>
      </p:sp>
      <p:sp>
        <p:nvSpPr>
          <p:cNvPr id="22531" name="Rectangle 2"/>
          <p:cNvSpPr>
            <a:spLocks noGrp="1" noRot="1" noChangeAspect="1" noChangeArrowheads="1" noTextEdit="1"/>
          </p:cNvSpPr>
          <p:nvPr>
            <p:ph type="sldImg"/>
          </p:nvPr>
        </p:nvSpPr>
        <p:spPr>
          <a:xfrm>
            <a:off x="992188" y="768350"/>
            <a:ext cx="5114925" cy="3836988"/>
          </a:xfrm>
          <a:ln/>
        </p:spPr>
      </p:sp>
      <p:sp>
        <p:nvSpPr>
          <p:cNvPr id="22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35153842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spcBef>
                <a:spcPct val="30000"/>
              </a:spcBef>
              <a:defRPr sz="1200">
                <a:solidFill>
                  <a:schemeClr val="tx1"/>
                </a:solidFill>
                <a:latin typeface="Times New Roman" pitchFamily="18" charset="0"/>
                <a:ea typeface="ＭＳ Ｐゴシック" pitchFamily="34" charset="-128"/>
              </a:defRPr>
            </a:lvl1pPr>
            <a:lvl2pPr marL="742897" indent="-285730" defTabSz="990528" eaLnBrk="0" hangingPunct="0">
              <a:spcBef>
                <a:spcPct val="30000"/>
              </a:spcBef>
              <a:defRPr sz="1200">
                <a:solidFill>
                  <a:schemeClr val="tx1"/>
                </a:solidFill>
                <a:latin typeface="Times New Roman" pitchFamily="18" charset="0"/>
                <a:ea typeface="ＭＳ Ｐゴシック" pitchFamily="34" charset="-128"/>
              </a:defRPr>
            </a:lvl2pPr>
            <a:lvl3pPr marL="1142918" indent="-228584" defTabSz="990528" eaLnBrk="0" hangingPunct="0">
              <a:spcBef>
                <a:spcPct val="30000"/>
              </a:spcBef>
              <a:defRPr sz="1200">
                <a:solidFill>
                  <a:schemeClr val="tx1"/>
                </a:solidFill>
                <a:latin typeface="Times New Roman" pitchFamily="18" charset="0"/>
                <a:ea typeface="ＭＳ Ｐゴシック" pitchFamily="34" charset="-128"/>
              </a:defRPr>
            </a:lvl3pPr>
            <a:lvl4pPr marL="1600085" indent="-228584" defTabSz="990528" eaLnBrk="0" hangingPunct="0">
              <a:spcBef>
                <a:spcPct val="30000"/>
              </a:spcBef>
              <a:defRPr sz="1200">
                <a:solidFill>
                  <a:schemeClr val="tx1"/>
                </a:solidFill>
                <a:latin typeface="Times New Roman" pitchFamily="18" charset="0"/>
                <a:ea typeface="ＭＳ Ｐゴシック" pitchFamily="34" charset="-128"/>
              </a:defRPr>
            </a:lvl4pPr>
            <a:lvl5pPr marL="2057252" indent="-228584" defTabSz="990528" eaLnBrk="0" hangingPunct="0">
              <a:spcBef>
                <a:spcPct val="30000"/>
              </a:spcBef>
              <a:defRPr sz="1200">
                <a:solidFill>
                  <a:schemeClr val="tx1"/>
                </a:solidFill>
                <a:latin typeface="Times New Roman" pitchFamily="18" charset="0"/>
                <a:ea typeface="ＭＳ Ｐゴシック" pitchFamily="34" charset="-128"/>
              </a:defRPr>
            </a:lvl5pPr>
            <a:lvl6pPr marL="25144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6pPr>
            <a:lvl7pPr marL="2971585"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7pPr>
            <a:lvl8pPr marL="3428752"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8pPr>
            <a:lvl9pPr marL="38859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9pPr>
          </a:lstStyle>
          <a:p>
            <a:pPr eaLnBrk="1" hangingPunct="1">
              <a:spcBef>
                <a:spcPct val="0"/>
              </a:spcBef>
            </a:pPr>
            <a:fld id="{392CB419-FA32-4238-A473-EBED58FF00DE}" type="slidenum">
              <a:rPr lang="da-DK" altLang="da-DK" sz="1300">
                <a:solidFill>
                  <a:srgbClr val="CC0000"/>
                </a:solidFill>
              </a:rPr>
              <a:pPr eaLnBrk="1" hangingPunct="1">
                <a:spcBef>
                  <a:spcPct val="0"/>
                </a:spcBef>
              </a:pPr>
              <a:t>4</a:t>
            </a:fld>
            <a:endParaRPr lang="da-DK" altLang="da-DK" sz="1300">
              <a:solidFill>
                <a:srgbClr val="CC0000"/>
              </a:solidFill>
            </a:endParaRPr>
          </a:p>
        </p:txBody>
      </p:sp>
      <p:sp>
        <p:nvSpPr>
          <p:cNvPr id="22531" name="Rectangle 2"/>
          <p:cNvSpPr>
            <a:spLocks noGrp="1" noRot="1" noChangeAspect="1" noChangeArrowheads="1" noTextEdit="1"/>
          </p:cNvSpPr>
          <p:nvPr>
            <p:ph type="sldImg"/>
          </p:nvPr>
        </p:nvSpPr>
        <p:spPr>
          <a:xfrm>
            <a:off x="992188" y="768350"/>
            <a:ext cx="5114925" cy="3836988"/>
          </a:xfrm>
          <a:ln/>
        </p:spPr>
      </p:sp>
      <p:sp>
        <p:nvSpPr>
          <p:cNvPr id="22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26662467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da-DK"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a-DK" smtClean="0"/>
              <a:t>Click to edit Master subtitle style</a:t>
            </a:r>
            <a:endParaRPr lang="en-US"/>
          </a:p>
        </p:txBody>
      </p:sp>
      <p:sp>
        <p:nvSpPr>
          <p:cNvPr id="7" name="Slide Number Placeholder 6"/>
          <p:cNvSpPr>
            <a:spLocks noGrp="1" noChangeArrowheads="1"/>
          </p:cNvSpPr>
          <p:nvPr>
            <p:ph type="sldNum" sz="quarter" idx="12"/>
          </p:nvPr>
        </p:nvSpPr>
        <p:spPr>
          <a:xfrm>
            <a:off x="8532440" y="6400800"/>
            <a:ext cx="611560" cy="457200"/>
          </a:xfrm>
          <a:prstGeom prst="rect">
            <a:avLst/>
          </a:prstGeom>
          <a:ln/>
        </p:spPr>
        <p:txBody>
          <a:bodyPr/>
          <a:lstStyle>
            <a:lvl1pPr algn="l">
              <a:defRPr sz="1800" b="1">
                <a:solidFill>
                  <a:srgbClr val="003399"/>
                </a:solidFill>
                <a:latin typeface="+mn-lt"/>
              </a:defRPr>
            </a:lvl1pPr>
          </a:lstStyle>
          <a:p>
            <a:pPr>
              <a:defRPr/>
            </a:pPr>
            <a:fld id="{3A57ADD0-007F-4610-9D7D-5E5ADEAA50E0}" type="slidenum">
              <a:rPr lang="da-DK" altLang="da-DK" smtClean="0"/>
              <a:pPr>
                <a:defRPr/>
              </a:pPr>
              <a:t>‹#›</a:t>
            </a:fld>
            <a:endParaRPr lang="da-DK" altLang="da-DK" dirty="0"/>
          </a:p>
        </p:txBody>
      </p:sp>
    </p:spTree>
    <p:extLst>
      <p:ext uri="{BB962C8B-B14F-4D97-AF65-F5344CB8AC3E}">
        <p14:creationId xmlns:p14="http://schemas.microsoft.com/office/powerpoint/2010/main" val="2519836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smtClean="0"/>
              <a:t>Click to edit Master title style</a:t>
            </a:r>
            <a:endParaRPr lang="en-US"/>
          </a:p>
        </p:txBody>
      </p:sp>
      <p:sp>
        <p:nvSpPr>
          <p:cNvPr id="3" name="Content Placeholder 2"/>
          <p:cNvSpPr>
            <a:spLocks noGrp="1"/>
          </p:cNvSpPr>
          <p:nvPr>
            <p:ph idx="1"/>
          </p:nvPr>
        </p:nvSpPr>
        <p:spPr/>
        <p:txBody>
          <a:bodyPr/>
          <a:lstStyle/>
          <a:p>
            <a:pPr lvl="0"/>
            <a:r>
              <a:rPr lang="da-DK" dirty="0" err="1" smtClean="0"/>
              <a:t>Click</a:t>
            </a:r>
            <a:r>
              <a:rPr lang="da-DK" dirty="0" smtClean="0"/>
              <a:t> to </a:t>
            </a:r>
            <a:r>
              <a:rPr lang="da-DK" dirty="0" err="1" smtClean="0"/>
              <a:t>edit</a:t>
            </a:r>
            <a:r>
              <a:rPr lang="da-DK" dirty="0" smtClean="0"/>
              <a:t> Master </a:t>
            </a:r>
            <a:r>
              <a:rPr lang="da-DK" dirty="0" err="1" smtClean="0"/>
              <a:t>text</a:t>
            </a:r>
            <a:r>
              <a:rPr lang="da-DK" dirty="0" smtClean="0"/>
              <a:t> </a:t>
            </a:r>
            <a:r>
              <a:rPr lang="da-DK" dirty="0" err="1" smtClean="0"/>
              <a:t>styles</a:t>
            </a:r>
            <a:endParaRPr lang="da-DK" dirty="0" smtClean="0"/>
          </a:p>
          <a:p>
            <a:pPr lvl="1"/>
            <a:r>
              <a:rPr lang="da-DK" dirty="0" smtClean="0"/>
              <a:t>Second </a:t>
            </a:r>
            <a:r>
              <a:rPr lang="da-DK" dirty="0" err="1" smtClean="0"/>
              <a:t>level</a:t>
            </a:r>
            <a:endParaRPr lang="da-DK" dirty="0" smtClean="0"/>
          </a:p>
          <a:p>
            <a:pPr lvl="2"/>
            <a:r>
              <a:rPr lang="da-DK" dirty="0" smtClean="0"/>
              <a:t>Third </a:t>
            </a:r>
            <a:r>
              <a:rPr lang="da-DK" dirty="0" err="1" smtClean="0"/>
              <a:t>level</a:t>
            </a:r>
            <a:endParaRPr lang="da-DK" dirty="0" smtClean="0"/>
          </a:p>
          <a:p>
            <a:pPr lvl="3"/>
            <a:r>
              <a:rPr lang="da-DK" dirty="0" err="1" smtClean="0"/>
              <a:t>Fourth</a:t>
            </a:r>
            <a:r>
              <a:rPr lang="da-DK" dirty="0" smtClean="0"/>
              <a:t> </a:t>
            </a:r>
            <a:r>
              <a:rPr lang="da-DK" dirty="0" err="1" smtClean="0"/>
              <a:t>level</a:t>
            </a:r>
            <a:endParaRPr lang="da-DK" dirty="0" smtClean="0"/>
          </a:p>
          <a:p>
            <a:pPr lvl="4"/>
            <a:r>
              <a:rPr lang="da-DK" dirty="0" smtClean="0"/>
              <a:t>Fifth </a:t>
            </a:r>
            <a:r>
              <a:rPr lang="da-DK" dirty="0" err="1" smtClean="0"/>
              <a:t>level</a:t>
            </a:r>
            <a:endParaRPr lang="en-US" dirty="0"/>
          </a:p>
        </p:txBody>
      </p:sp>
      <p:sp>
        <p:nvSpPr>
          <p:cNvPr id="6" name="Rectangle 6"/>
          <p:cNvSpPr>
            <a:spLocks noGrp="1" noChangeArrowheads="1"/>
          </p:cNvSpPr>
          <p:nvPr>
            <p:ph type="sldNum" sz="quarter" idx="12"/>
          </p:nvPr>
        </p:nvSpPr>
        <p:spPr>
          <a:xfrm>
            <a:off x="8460432" y="6400800"/>
            <a:ext cx="683568" cy="457200"/>
          </a:xfrm>
          <a:prstGeom prst="rect">
            <a:avLst/>
          </a:prstGeom>
          <a:ln>
            <a:noFill/>
          </a:ln>
        </p:spPr>
        <p:txBody>
          <a:bodyPr/>
          <a:lstStyle>
            <a:lvl1pPr algn="ctr">
              <a:defRPr sz="1800" b="1">
                <a:solidFill>
                  <a:srgbClr val="003399"/>
                </a:solidFill>
                <a:latin typeface="+mn-lt"/>
              </a:defRPr>
            </a:lvl1pPr>
          </a:lstStyle>
          <a:p>
            <a:pPr>
              <a:defRPr/>
            </a:pPr>
            <a:fld id="{3A57ADD0-007F-4610-9D7D-5E5ADEAA50E0}" type="slidenum">
              <a:rPr lang="da-DK" altLang="da-DK" smtClean="0"/>
              <a:pPr>
                <a:defRPr/>
              </a:pPr>
              <a:t>‹#›</a:t>
            </a:fld>
            <a:endParaRPr lang="da-DK" altLang="da-DK" dirty="0"/>
          </a:p>
        </p:txBody>
      </p:sp>
    </p:spTree>
    <p:extLst>
      <p:ext uri="{BB962C8B-B14F-4D97-AF65-F5344CB8AC3E}">
        <p14:creationId xmlns:p14="http://schemas.microsoft.com/office/powerpoint/2010/main" val="3094675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smtClean="0"/>
              <a:t>Click to edit Master title style</a:t>
            </a:r>
            <a:endParaRPr lang="en-US"/>
          </a:p>
        </p:txBody>
      </p:sp>
      <p:sp>
        <p:nvSpPr>
          <p:cNvPr id="3" name="Content Placeholder 2"/>
          <p:cNvSpPr>
            <a:spLocks noGrp="1"/>
          </p:cNvSpPr>
          <p:nvPr>
            <p:ph sz="half" idx="1"/>
          </p:nvPr>
        </p:nvSpPr>
        <p:spPr>
          <a:xfrm>
            <a:off x="468313" y="1052513"/>
            <a:ext cx="4027487" cy="51958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a-DK" dirty="0" err="1" smtClean="0"/>
              <a:t>Click</a:t>
            </a:r>
            <a:r>
              <a:rPr lang="da-DK" dirty="0" smtClean="0"/>
              <a:t> to </a:t>
            </a:r>
            <a:r>
              <a:rPr lang="da-DK" dirty="0" err="1" smtClean="0"/>
              <a:t>edit</a:t>
            </a:r>
            <a:r>
              <a:rPr lang="da-DK" dirty="0" smtClean="0"/>
              <a:t> Master </a:t>
            </a:r>
            <a:r>
              <a:rPr lang="da-DK" dirty="0" err="1" smtClean="0"/>
              <a:t>text</a:t>
            </a:r>
            <a:r>
              <a:rPr lang="da-DK" dirty="0" smtClean="0"/>
              <a:t> </a:t>
            </a:r>
            <a:r>
              <a:rPr lang="da-DK" dirty="0" err="1" smtClean="0"/>
              <a:t>styles</a:t>
            </a:r>
            <a:endParaRPr lang="da-DK" dirty="0" smtClean="0"/>
          </a:p>
          <a:p>
            <a:pPr lvl="1"/>
            <a:r>
              <a:rPr lang="da-DK" dirty="0" smtClean="0"/>
              <a:t>Second </a:t>
            </a:r>
            <a:r>
              <a:rPr lang="da-DK" dirty="0" err="1" smtClean="0"/>
              <a:t>level</a:t>
            </a:r>
            <a:endParaRPr lang="da-DK" dirty="0" smtClean="0"/>
          </a:p>
          <a:p>
            <a:pPr lvl="2"/>
            <a:r>
              <a:rPr lang="da-DK" dirty="0" smtClean="0"/>
              <a:t>Third </a:t>
            </a:r>
            <a:r>
              <a:rPr lang="da-DK" dirty="0" err="1" smtClean="0"/>
              <a:t>level</a:t>
            </a:r>
            <a:endParaRPr lang="da-DK" dirty="0" smtClean="0"/>
          </a:p>
          <a:p>
            <a:pPr lvl="3"/>
            <a:r>
              <a:rPr lang="da-DK" dirty="0" err="1" smtClean="0"/>
              <a:t>Fourth</a:t>
            </a:r>
            <a:r>
              <a:rPr lang="da-DK" dirty="0" smtClean="0"/>
              <a:t> </a:t>
            </a:r>
            <a:r>
              <a:rPr lang="da-DK" dirty="0" err="1" smtClean="0"/>
              <a:t>level</a:t>
            </a:r>
            <a:endParaRPr lang="da-DK" dirty="0" smtClean="0"/>
          </a:p>
          <a:p>
            <a:pPr lvl="4"/>
            <a:r>
              <a:rPr lang="da-DK" dirty="0" smtClean="0"/>
              <a:t>Fifth </a:t>
            </a:r>
            <a:r>
              <a:rPr lang="da-DK" dirty="0" err="1" smtClean="0"/>
              <a:t>level</a:t>
            </a:r>
            <a:endParaRPr lang="en-US" dirty="0"/>
          </a:p>
        </p:txBody>
      </p:sp>
      <p:sp>
        <p:nvSpPr>
          <p:cNvPr id="4" name="Content Placeholder 3"/>
          <p:cNvSpPr>
            <a:spLocks noGrp="1"/>
          </p:cNvSpPr>
          <p:nvPr>
            <p:ph sz="half" idx="2"/>
          </p:nvPr>
        </p:nvSpPr>
        <p:spPr>
          <a:xfrm>
            <a:off x="4648200" y="1052513"/>
            <a:ext cx="4027488" cy="51958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a-DK" smtClean="0"/>
              <a:t>Click to edit Master text styles</a:t>
            </a:r>
          </a:p>
          <a:p>
            <a:pPr lvl="1"/>
            <a:r>
              <a:rPr lang="da-DK" smtClean="0"/>
              <a:t>Second level</a:t>
            </a:r>
          </a:p>
          <a:p>
            <a:pPr lvl="2"/>
            <a:r>
              <a:rPr lang="da-DK" smtClean="0"/>
              <a:t>Third level</a:t>
            </a:r>
          </a:p>
          <a:p>
            <a:pPr lvl="3"/>
            <a:r>
              <a:rPr lang="da-DK" smtClean="0"/>
              <a:t>Fourth level</a:t>
            </a:r>
          </a:p>
          <a:p>
            <a:pPr lvl="4"/>
            <a:r>
              <a:rPr lang="da-DK" smtClean="0"/>
              <a:t>Fifth level</a:t>
            </a:r>
            <a:endParaRPr lang="en-US"/>
          </a:p>
        </p:txBody>
      </p:sp>
      <p:sp>
        <p:nvSpPr>
          <p:cNvPr id="8" name="Rectangle 6"/>
          <p:cNvSpPr>
            <a:spLocks noGrp="1" noChangeArrowheads="1"/>
          </p:cNvSpPr>
          <p:nvPr>
            <p:ph type="sldNum" sz="quarter" idx="12"/>
          </p:nvPr>
        </p:nvSpPr>
        <p:spPr>
          <a:xfrm>
            <a:off x="8532440" y="6400800"/>
            <a:ext cx="611560" cy="457200"/>
          </a:xfrm>
          <a:ln/>
        </p:spPr>
        <p:txBody>
          <a:bodyPr/>
          <a:lstStyle>
            <a:lvl1pPr algn="l">
              <a:defRPr sz="1800" b="1">
                <a:solidFill>
                  <a:srgbClr val="003399"/>
                </a:solidFill>
                <a:latin typeface="+mn-lt"/>
              </a:defRPr>
            </a:lvl1pPr>
          </a:lstStyle>
          <a:p>
            <a:pPr>
              <a:defRPr/>
            </a:pPr>
            <a:fld id="{3A57ADD0-007F-4610-9D7D-5E5ADEAA50E0}" type="slidenum">
              <a:rPr lang="da-DK" altLang="da-DK" smtClean="0"/>
              <a:pPr>
                <a:defRPr/>
              </a:pPr>
              <a:t>‹#›</a:t>
            </a:fld>
            <a:endParaRPr lang="da-DK" altLang="da-DK" dirty="0"/>
          </a:p>
        </p:txBody>
      </p:sp>
    </p:spTree>
    <p:extLst>
      <p:ext uri="{BB962C8B-B14F-4D97-AF65-F5344CB8AC3E}">
        <p14:creationId xmlns:p14="http://schemas.microsoft.com/office/powerpoint/2010/main" val="204871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smtClean="0"/>
              <a:t>Click to edit Master title style</a:t>
            </a:r>
            <a:endParaRPr lang="en-US"/>
          </a:p>
        </p:txBody>
      </p:sp>
      <p:sp>
        <p:nvSpPr>
          <p:cNvPr id="6" name="Rectangle 6"/>
          <p:cNvSpPr>
            <a:spLocks noGrp="1" noChangeArrowheads="1"/>
          </p:cNvSpPr>
          <p:nvPr>
            <p:ph type="sldNum" sz="quarter" idx="12"/>
          </p:nvPr>
        </p:nvSpPr>
        <p:spPr>
          <a:xfrm>
            <a:off x="8532440" y="6400800"/>
            <a:ext cx="611560" cy="457200"/>
          </a:xfrm>
          <a:ln/>
        </p:spPr>
        <p:txBody>
          <a:bodyPr/>
          <a:lstStyle>
            <a:lvl1pPr algn="l">
              <a:defRPr sz="1800" b="1">
                <a:solidFill>
                  <a:srgbClr val="003399"/>
                </a:solidFill>
                <a:latin typeface="+mn-lt"/>
              </a:defRPr>
            </a:lvl1pPr>
          </a:lstStyle>
          <a:p>
            <a:pPr>
              <a:defRPr/>
            </a:pPr>
            <a:fld id="{3A57ADD0-007F-4610-9D7D-5E5ADEAA50E0}" type="slidenum">
              <a:rPr lang="da-DK" altLang="da-DK" smtClean="0"/>
              <a:pPr>
                <a:defRPr/>
              </a:pPr>
              <a:t>‹#›</a:t>
            </a:fld>
            <a:endParaRPr lang="da-DK" altLang="da-DK" dirty="0"/>
          </a:p>
        </p:txBody>
      </p:sp>
    </p:spTree>
    <p:extLst>
      <p:ext uri="{BB962C8B-B14F-4D97-AF65-F5344CB8AC3E}">
        <p14:creationId xmlns:p14="http://schemas.microsoft.com/office/powerpoint/2010/main" val="426023232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68313" y="333375"/>
            <a:ext cx="820737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ctr" anchorCtr="0" compatLnSpc="1">
            <a:prstTxWarp prst="textNoShape">
              <a:avLst/>
            </a:prstTxWarp>
          </a:bodyPr>
          <a:lstStyle/>
          <a:p>
            <a:pPr lvl="0"/>
            <a:r>
              <a:rPr lang="da-DK"/>
              <a:t>Click to edit Master title style</a:t>
            </a:r>
          </a:p>
        </p:txBody>
      </p:sp>
      <p:sp>
        <p:nvSpPr>
          <p:cNvPr id="1027" name="Rectangle 3"/>
          <p:cNvSpPr>
            <a:spLocks noGrp="1" noChangeArrowheads="1"/>
          </p:cNvSpPr>
          <p:nvPr>
            <p:ph type="body" idx="1"/>
          </p:nvPr>
        </p:nvSpPr>
        <p:spPr bwMode="auto">
          <a:xfrm>
            <a:off x="468313" y="1052513"/>
            <a:ext cx="8207375" cy="5195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p>
            <a:pPr lvl="0"/>
            <a:r>
              <a:rPr lang="da-DK" dirty="0" err="1"/>
              <a:t>Click</a:t>
            </a:r>
            <a:r>
              <a:rPr lang="da-DK" dirty="0"/>
              <a:t> to </a:t>
            </a:r>
            <a:r>
              <a:rPr lang="da-DK" dirty="0" err="1"/>
              <a:t>edit</a:t>
            </a:r>
            <a:r>
              <a:rPr lang="da-DK" dirty="0"/>
              <a:t> Master </a:t>
            </a:r>
            <a:r>
              <a:rPr lang="da-DK" dirty="0" err="1"/>
              <a:t>text</a:t>
            </a:r>
            <a:r>
              <a:rPr lang="da-DK" dirty="0"/>
              <a:t> </a:t>
            </a:r>
            <a:r>
              <a:rPr lang="da-DK" dirty="0" err="1"/>
              <a:t>styles</a:t>
            </a:r>
            <a:endParaRPr lang="da-DK" dirty="0"/>
          </a:p>
          <a:p>
            <a:pPr lvl="1"/>
            <a:r>
              <a:rPr lang="da-DK" dirty="0"/>
              <a:t>Second </a:t>
            </a:r>
            <a:r>
              <a:rPr lang="da-DK" dirty="0" err="1"/>
              <a:t>level</a:t>
            </a:r>
            <a:endParaRPr lang="da-DK" dirty="0"/>
          </a:p>
          <a:p>
            <a:pPr lvl="2"/>
            <a:r>
              <a:rPr lang="da-DK" dirty="0"/>
              <a:t>Third </a:t>
            </a:r>
            <a:r>
              <a:rPr lang="da-DK" dirty="0" err="1"/>
              <a:t>level</a:t>
            </a:r>
            <a:endParaRPr lang="da-DK" dirty="0"/>
          </a:p>
          <a:p>
            <a:pPr lvl="3"/>
            <a:r>
              <a:rPr lang="da-DK" dirty="0" err="1"/>
              <a:t>Fourth</a:t>
            </a:r>
            <a:r>
              <a:rPr lang="da-DK" dirty="0"/>
              <a:t> </a:t>
            </a:r>
            <a:r>
              <a:rPr lang="da-DK" dirty="0" err="1"/>
              <a:t>level</a:t>
            </a:r>
            <a:endParaRPr lang="da-DK" dirty="0"/>
          </a:p>
          <a:p>
            <a:pPr lvl="4"/>
            <a:r>
              <a:rPr lang="da-DK" dirty="0"/>
              <a:t>Fifth </a:t>
            </a:r>
            <a:r>
              <a:rPr lang="da-DK" dirty="0" err="1"/>
              <a:t>level</a:t>
            </a:r>
            <a:endParaRPr lang="da-DK" dirty="0"/>
          </a:p>
        </p:txBody>
      </p:sp>
      <p:sp>
        <p:nvSpPr>
          <p:cNvPr id="1033" name="Line 9"/>
          <p:cNvSpPr>
            <a:spLocks noChangeShapeType="1"/>
          </p:cNvSpPr>
          <p:nvPr userDrawn="1"/>
        </p:nvSpPr>
        <p:spPr bwMode="auto">
          <a:xfrm flipV="1">
            <a:off x="468313" y="981075"/>
            <a:ext cx="8207375" cy="0"/>
          </a:xfrm>
          <a:prstGeom prst="line">
            <a:avLst/>
          </a:prstGeom>
          <a:noFill/>
          <a:ln w="254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ea typeface="ＭＳ Ｐゴシック" charset="0"/>
            </a:endParaRPr>
          </a:p>
        </p:txBody>
      </p:sp>
      <p:sp>
        <p:nvSpPr>
          <p:cNvPr id="8" name="Rectangle 6"/>
          <p:cNvSpPr>
            <a:spLocks noGrp="1" noChangeArrowheads="1"/>
          </p:cNvSpPr>
          <p:nvPr>
            <p:ph type="sldNum" sz="quarter" idx="4"/>
          </p:nvPr>
        </p:nvSpPr>
        <p:spPr>
          <a:xfrm>
            <a:off x="8532440" y="6400800"/>
            <a:ext cx="611560" cy="457200"/>
          </a:xfrm>
          <a:prstGeom prst="rect">
            <a:avLst/>
          </a:prstGeom>
          <a:ln/>
        </p:spPr>
        <p:txBody>
          <a:bodyPr/>
          <a:lstStyle>
            <a:lvl1pPr algn="l">
              <a:defRPr sz="1800" b="1">
                <a:solidFill>
                  <a:srgbClr val="003399"/>
                </a:solidFill>
                <a:latin typeface="+mn-lt"/>
              </a:defRPr>
            </a:lvl1pPr>
          </a:lstStyle>
          <a:p>
            <a:pPr>
              <a:defRPr/>
            </a:pPr>
            <a:fld id="{3A57ADD0-007F-4610-9D7D-5E5ADEAA50E0}" type="slidenum">
              <a:rPr lang="da-DK" altLang="da-DK" smtClean="0"/>
              <a:pPr>
                <a:defRPr/>
              </a:pPr>
              <a:t>‹#›</a:t>
            </a:fld>
            <a:endParaRPr lang="da-DK" altLang="da-DK"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Lst>
  <p:hf hdr="0" ftr="0" dt="0"/>
  <p:txStyles>
    <p:titleStyle>
      <a:lvl1pPr algn="l" rtl="0" eaLnBrk="0" fontAlgn="base" hangingPunct="0">
        <a:spcBef>
          <a:spcPct val="0"/>
        </a:spcBef>
        <a:spcAft>
          <a:spcPct val="0"/>
        </a:spcAft>
        <a:defRPr sz="3600" b="1">
          <a:solidFill>
            <a:srgbClr val="000066"/>
          </a:solidFill>
          <a:latin typeface="+mj-lt"/>
          <a:ea typeface="+mj-ea"/>
          <a:cs typeface="ＭＳ Ｐゴシック" charset="0"/>
        </a:defRPr>
      </a:lvl1pPr>
      <a:lvl2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2pPr>
      <a:lvl3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3pPr>
      <a:lvl4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4pPr>
      <a:lvl5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5pPr>
      <a:lvl6pPr marL="457200" algn="l" rtl="0" fontAlgn="base">
        <a:spcBef>
          <a:spcPct val="0"/>
        </a:spcBef>
        <a:spcAft>
          <a:spcPct val="0"/>
        </a:spcAft>
        <a:defRPr sz="3600" b="1">
          <a:solidFill>
            <a:srgbClr val="000066"/>
          </a:solidFill>
          <a:latin typeface="Arial" charset="0"/>
          <a:ea typeface="ＭＳ Ｐゴシック" charset="0"/>
        </a:defRPr>
      </a:lvl6pPr>
      <a:lvl7pPr marL="914400" algn="l" rtl="0" fontAlgn="base">
        <a:spcBef>
          <a:spcPct val="0"/>
        </a:spcBef>
        <a:spcAft>
          <a:spcPct val="0"/>
        </a:spcAft>
        <a:defRPr sz="3600" b="1">
          <a:solidFill>
            <a:srgbClr val="000066"/>
          </a:solidFill>
          <a:latin typeface="Arial" charset="0"/>
          <a:ea typeface="ＭＳ Ｐゴシック" charset="0"/>
        </a:defRPr>
      </a:lvl7pPr>
      <a:lvl8pPr marL="1371600" algn="l" rtl="0" fontAlgn="base">
        <a:spcBef>
          <a:spcPct val="0"/>
        </a:spcBef>
        <a:spcAft>
          <a:spcPct val="0"/>
        </a:spcAft>
        <a:defRPr sz="3600" b="1">
          <a:solidFill>
            <a:srgbClr val="000066"/>
          </a:solidFill>
          <a:latin typeface="Arial" charset="0"/>
          <a:ea typeface="ＭＳ Ｐゴシック" charset="0"/>
        </a:defRPr>
      </a:lvl8pPr>
      <a:lvl9pPr marL="1828800" algn="l" rtl="0" fontAlgn="base">
        <a:spcBef>
          <a:spcPct val="0"/>
        </a:spcBef>
        <a:spcAft>
          <a:spcPct val="0"/>
        </a:spcAft>
        <a:defRPr sz="3600" b="1">
          <a:solidFill>
            <a:srgbClr val="000066"/>
          </a:solidFill>
          <a:latin typeface="Arial" charset="0"/>
          <a:ea typeface="ＭＳ Ｐゴシック" charset="0"/>
        </a:defRPr>
      </a:lvl9pPr>
    </p:titleStyle>
    <p:body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bwMode="auto">
          <a:xfrm>
            <a:off x="480723" y="287035"/>
            <a:ext cx="8555773"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sz="3600" b="1">
                <a:solidFill>
                  <a:srgbClr val="000066"/>
                </a:solidFill>
                <a:latin typeface="+mj-lt"/>
                <a:ea typeface="ＭＳ Ｐゴシック" pitchFamily="-107" charset="-128"/>
                <a:cs typeface="ＭＳ Ｐゴシック" pitchFamily="-107" charset="-128"/>
              </a:defRPr>
            </a:lvl1pPr>
            <a:lvl2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2pPr>
            <a:lvl3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3pPr>
            <a:lvl4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4pPr>
            <a:lvl5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5pPr>
            <a:lvl6pPr marL="457200" algn="l" rtl="0" fontAlgn="base">
              <a:spcBef>
                <a:spcPct val="0"/>
              </a:spcBef>
              <a:spcAft>
                <a:spcPct val="0"/>
              </a:spcAft>
              <a:defRPr sz="3600" b="1">
                <a:solidFill>
                  <a:srgbClr val="000066"/>
                </a:solidFill>
                <a:latin typeface="Arial" charset="0"/>
              </a:defRPr>
            </a:lvl6pPr>
            <a:lvl7pPr marL="914400" algn="l" rtl="0" fontAlgn="base">
              <a:spcBef>
                <a:spcPct val="0"/>
              </a:spcBef>
              <a:spcAft>
                <a:spcPct val="0"/>
              </a:spcAft>
              <a:defRPr sz="3600" b="1">
                <a:solidFill>
                  <a:srgbClr val="000066"/>
                </a:solidFill>
                <a:latin typeface="Arial" charset="0"/>
              </a:defRPr>
            </a:lvl7pPr>
            <a:lvl8pPr marL="1371600" algn="l" rtl="0" fontAlgn="base">
              <a:spcBef>
                <a:spcPct val="0"/>
              </a:spcBef>
              <a:spcAft>
                <a:spcPct val="0"/>
              </a:spcAft>
              <a:defRPr sz="3600" b="1">
                <a:solidFill>
                  <a:srgbClr val="000066"/>
                </a:solidFill>
                <a:latin typeface="Arial" charset="0"/>
              </a:defRPr>
            </a:lvl8pPr>
            <a:lvl9pPr marL="1828800" algn="l" rtl="0" fontAlgn="base">
              <a:spcBef>
                <a:spcPct val="0"/>
              </a:spcBef>
              <a:spcAft>
                <a:spcPct val="0"/>
              </a:spcAft>
              <a:defRPr sz="3600" b="1">
                <a:solidFill>
                  <a:srgbClr val="000066"/>
                </a:solidFill>
                <a:latin typeface="Arial" charset="0"/>
              </a:defRPr>
            </a:lvl9pPr>
          </a:lstStyle>
          <a:p>
            <a:pPr>
              <a:defRPr/>
            </a:pPr>
            <a:r>
              <a:rPr lang="da-DK" sz="3200" dirty="0" smtClean="0"/>
              <a:t>Status ved start af seminar 5</a:t>
            </a:r>
            <a:endParaRPr lang="da-DK" altLang="da-DK" sz="3200" kern="0" dirty="0" smtClean="0">
              <a:ea typeface="ＭＳ Ｐゴシック" pitchFamily="34" charset="-128"/>
            </a:endParaRPr>
          </a:p>
        </p:txBody>
      </p:sp>
      <p:sp>
        <p:nvSpPr>
          <p:cNvPr id="8" name="Content Placeholder 2"/>
          <p:cNvSpPr txBox="1">
            <a:spLocks/>
          </p:cNvSpPr>
          <p:nvPr/>
        </p:nvSpPr>
        <p:spPr bwMode="auto">
          <a:xfrm>
            <a:off x="447451" y="1124744"/>
            <a:ext cx="8589045" cy="2736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b="1">
                <a:solidFill>
                  <a:srgbClr val="A50021"/>
                </a:solidFill>
                <a:latin typeface="Arial" pitchFamily="34" charset="0"/>
                <a:ea typeface="ＭＳ Ｐゴシック" pitchFamily="34" charset="-128"/>
              </a:defRPr>
            </a:lvl1pPr>
            <a:lvl2pPr eaLnBrk="0" hangingPunct="0">
              <a:spcBef>
                <a:spcPct val="20000"/>
              </a:spcBef>
              <a:buChar char="–"/>
              <a:defRPr sz="2000">
                <a:solidFill>
                  <a:srgbClr val="000066"/>
                </a:solidFill>
                <a:latin typeface="Arial" pitchFamily="34" charset="0"/>
                <a:ea typeface="ＭＳ Ｐゴシック" pitchFamily="34" charset="-128"/>
              </a:defRPr>
            </a:lvl2pPr>
            <a:lvl3pPr eaLnBrk="0" hangingPunct="0">
              <a:spcBef>
                <a:spcPct val="20000"/>
              </a:spcBef>
              <a:buChar char="•"/>
              <a:defRPr sz="1600">
                <a:solidFill>
                  <a:schemeClr val="tx1"/>
                </a:solidFill>
                <a:latin typeface="Arial" pitchFamily="34" charset="0"/>
                <a:ea typeface="ＭＳ Ｐゴシック" pitchFamily="34" charset="-128"/>
              </a:defRPr>
            </a:lvl3pPr>
            <a:lvl4pPr eaLnBrk="0" hangingPunct="0">
              <a:spcBef>
                <a:spcPct val="20000"/>
              </a:spcBef>
              <a:buChar char="–"/>
              <a:defRPr sz="1600">
                <a:solidFill>
                  <a:schemeClr val="tx1"/>
                </a:solidFill>
                <a:latin typeface="Times New Roman" pitchFamily="18" charset="0"/>
                <a:ea typeface="ＭＳ Ｐゴシック" pitchFamily="34" charset="-128"/>
              </a:defRPr>
            </a:lvl4pPr>
            <a:lvl5pPr eaLnBrk="0" hangingPunct="0">
              <a:spcBef>
                <a:spcPct val="20000"/>
              </a:spcBef>
              <a:buChar char="»"/>
              <a:defRPr sz="1200">
                <a:solidFill>
                  <a:schemeClr val="tx1"/>
                </a:solidFill>
                <a:latin typeface="Times New Roman" pitchFamily="18" charset="0"/>
                <a:ea typeface="ＭＳ Ｐゴシック" pitchFamily="34" charset="-128"/>
              </a:defRPr>
            </a:lvl5pPr>
            <a:lvl6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marL="285750" lvl="0" indent="-285750">
              <a:spcBef>
                <a:spcPts val="1800"/>
              </a:spcBef>
            </a:pPr>
            <a:r>
              <a:rPr lang="da-DK" sz="1800" dirty="0" smtClean="0"/>
              <a:t>Program for dagen</a:t>
            </a:r>
          </a:p>
          <a:p>
            <a:pPr marL="742950" lvl="1" indent="-285750">
              <a:spcBef>
                <a:spcPts val="600"/>
              </a:spcBef>
            </a:pPr>
            <a:r>
              <a:rPr lang="da-DK" sz="1600" dirty="0" smtClean="0"/>
              <a:t>9.15 </a:t>
            </a:r>
            <a:r>
              <a:rPr lang="da-DK" sz="1600" dirty="0"/>
              <a:t>Køreprøve</a:t>
            </a:r>
          </a:p>
          <a:p>
            <a:pPr marL="742950" lvl="1" indent="-285750">
              <a:spcBef>
                <a:spcPts val="600"/>
              </a:spcBef>
            </a:pPr>
            <a:r>
              <a:rPr lang="da-DK" sz="1600" dirty="0"/>
              <a:t>10.15 Status info</a:t>
            </a:r>
          </a:p>
          <a:p>
            <a:pPr marL="742950" lvl="1" indent="-285750">
              <a:spcBef>
                <a:spcPts val="600"/>
              </a:spcBef>
            </a:pPr>
            <a:r>
              <a:rPr lang="da-DK" sz="1600" dirty="0"/>
              <a:t>10.30 Forelæsning (med en kort pause midtvejs)</a:t>
            </a:r>
          </a:p>
          <a:p>
            <a:pPr marL="742950" lvl="1" indent="-285750">
              <a:spcBef>
                <a:spcPts val="600"/>
              </a:spcBef>
            </a:pPr>
            <a:r>
              <a:rPr lang="da-DK" sz="1600" dirty="0"/>
              <a:t>12.15 Frokostpause</a:t>
            </a:r>
          </a:p>
          <a:p>
            <a:pPr marL="742950" lvl="1" indent="-285750">
              <a:spcBef>
                <a:spcPts val="600"/>
              </a:spcBef>
            </a:pPr>
            <a:r>
              <a:rPr lang="da-DK" sz="1600" dirty="0"/>
              <a:t>13.00 Forelæsning (med en kort pause midtvejs)</a:t>
            </a:r>
          </a:p>
          <a:p>
            <a:pPr marL="742950" lvl="1" indent="-285750">
              <a:spcBef>
                <a:spcPts val="600"/>
              </a:spcBef>
            </a:pPr>
            <a:r>
              <a:rPr lang="da-DK" sz="1600" dirty="0" smtClean="0"/>
              <a:t>14.30 </a:t>
            </a:r>
            <a:r>
              <a:rPr lang="da-DK" sz="1600" dirty="0"/>
              <a:t>Øvelser omkring Dronningeopgaven</a:t>
            </a:r>
          </a:p>
          <a:p>
            <a:pPr marL="742950" lvl="1" indent="-285750">
              <a:spcBef>
                <a:spcPts val="600"/>
              </a:spcBef>
            </a:pPr>
            <a:r>
              <a:rPr lang="da-DK" sz="1600" dirty="0"/>
              <a:t>17.00 </a:t>
            </a:r>
            <a:r>
              <a:rPr lang="da-DK" sz="1600" dirty="0" smtClean="0"/>
              <a:t>Slut</a:t>
            </a:r>
            <a:endParaRPr lang="da-DK" sz="1600" dirty="0"/>
          </a:p>
          <a:p>
            <a:pPr marL="742950" lvl="1" indent="-285750">
              <a:spcBef>
                <a:spcPts val="600"/>
              </a:spcBef>
            </a:pPr>
            <a:endParaRPr lang="da-DK" sz="1600" dirty="0"/>
          </a:p>
        </p:txBody>
      </p:sp>
      <p:sp>
        <p:nvSpPr>
          <p:cNvPr id="5" name="Rectangle 4"/>
          <p:cNvSpPr/>
          <p:nvPr/>
        </p:nvSpPr>
        <p:spPr>
          <a:xfrm rot="21139590">
            <a:off x="5992353" y="2012024"/>
            <a:ext cx="2568331" cy="954107"/>
          </a:xfrm>
          <a:prstGeom prst="rect">
            <a:avLst/>
          </a:prstGeom>
          <a:noFill/>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defRPr/>
            </a:pPr>
            <a:r>
              <a:rPr lang="da-DK" sz="2800" b="1" dirty="0" smtClean="0">
                <a:ln w="11430"/>
                <a:solidFill>
                  <a:srgbClr val="CC0000"/>
                </a:solidFill>
                <a:effectLst>
                  <a:outerShdw blurRad="50800" dist="39000" dir="5460000" algn="tl">
                    <a:srgbClr val="000000">
                      <a:alpha val="38000"/>
                    </a:srgbClr>
                  </a:outerShdw>
                </a:effectLst>
              </a:rPr>
              <a:t>Start optagelse</a:t>
            </a:r>
            <a:endParaRPr lang="da-DK" sz="3200" b="1" dirty="0">
              <a:ln w="11430"/>
              <a:solidFill>
                <a:srgbClr val="CC0000"/>
              </a:soli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27833945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bwMode="auto">
          <a:xfrm>
            <a:off x="480723" y="287035"/>
            <a:ext cx="8555773"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sz="3600" b="1">
                <a:solidFill>
                  <a:srgbClr val="000066"/>
                </a:solidFill>
                <a:latin typeface="+mj-lt"/>
                <a:ea typeface="ＭＳ Ｐゴシック" pitchFamily="-107" charset="-128"/>
                <a:cs typeface="ＭＳ Ｐゴシック" pitchFamily="-107" charset="-128"/>
              </a:defRPr>
            </a:lvl1pPr>
            <a:lvl2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2pPr>
            <a:lvl3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3pPr>
            <a:lvl4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4pPr>
            <a:lvl5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5pPr>
            <a:lvl6pPr marL="457200" algn="l" rtl="0" fontAlgn="base">
              <a:spcBef>
                <a:spcPct val="0"/>
              </a:spcBef>
              <a:spcAft>
                <a:spcPct val="0"/>
              </a:spcAft>
              <a:defRPr sz="3600" b="1">
                <a:solidFill>
                  <a:srgbClr val="000066"/>
                </a:solidFill>
                <a:latin typeface="Arial" charset="0"/>
              </a:defRPr>
            </a:lvl6pPr>
            <a:lvl7pPr marL="914400" algn="l" rtl="0" fontAlgn="base">
              <a:spcBef>
                <a:spcPct val="0"/>
              </a:spcBef>
              <a:spcAft>
                <a:spcPct val="0"/>
              </a:spcAft>
              <a:defRPr sz="3600" b="1">
                <a:solidFill>
                  <a:srgbClr val="000066"/>
                </a:solidFill>
                <a:latin typeface="Arial" charset="0"/>
              </a:defRPr>
            </a:lvl7pPr>
            <a:lvl8pPr marL="1371600" algn="l" rtl="0" fontAlgn="base">
              <a:spcBef>
                <a:spcPct val="0"/>
              </a:spcBef>
              <a:spcAft>
                <a:spcPct val="0"/>
              </a:spcAft>
              <a:defRPr sz="3600" b="1">
                <a:solidFill>
                  <a:srgbClr val="000066"/>
                </a:solidFill>
                <a:latin typeface="Arial" charset="0"/>
              </a:defRPr>
            </a:lvl8pPr>
            <a:lvl9pPr marL="1828800" algn="l" rtl="0" fontAlgn="base">
              <a:spcBef>
                <a:spcPct val="0"/>
              </a:spcBef>
              <a:spcAft>
                <a:spcPct val="0"/>
              </a:spcAft>
              <a:defRPr sz="3600" b="1">
                <a:solidFill>
                  <a:srgbClr val="000066"/>
                </a:solidFill>
                <a:latin typeface="Arial" charset="0"/>
              </a:defRPr>
            </a:lvl9pPr>
          </a:lstStyle>
          <a:p>
            <a:pPr>
              <a:defRPr/>
            </a:pPr>
            <a:r>
              <a:rPr lang="da-DK" sz="3200" dirty="0" smtClean="0"/>
              <a:t>Kursets anden halvdel</a:t>
            </a:r>
            <a:endParaRPr lang="da-DK" altLang="da-DK" sz="3200" kern="0" dirty="0" smtClean="0">
              <a:ea typeface="ＭＳ Ｐゴシック" pitchFamily="34" charset="-128"/>
            </a:endParaRPr>
          </a:p>
        </p:txBody>
      </p:sp>
      <p:sp>
        <p:nvSpPr>
          <p:cNvPr id="8" name="Content Placeholder 2"/>
          <p:cNvSpPr txBox="1">
            <a:spLocks/>
          </p:cNvSpPr>
          <p:nvPr/>
        </p:nvSpPr>
        <p:spPr bwMode="auto">
          <a:xfrm>
            <a:off x="447451" y="1124744"/>
            <a:ext cx="8373021" cy="3816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b="1">
                <a:solidFill>
                  <a:srgbClr val="A50021"/>
                </a:solidFill>
                <a:latin typeface="Arial" pitchFamily="34" charset="0"/>
                <a:ea typeface="ＭＳ Ｐゴシック" pitchFamily="34" charset="-128"/>
              </a:defRPr>
            </a:lvl1pPr>
            <a:lvl2pPr eaLnBrk="0" hangingPunct="0">
              <a:spcBef>
                <a:spcPct val="20000"/>
              </a:spcBef>
              <a:buChar char="–"/>
              <a:defRPr sz="2000">
                <a:solidFill>
                  <a:srgbClr val="000066"/>
                </a:solidFill>
                <a:latin typeface="Arial" pitchFamily="34" charset="0"/>
                <a:ea typeface="ＭＳ Ｐゴシック" pitchFamily="34" charset="-128"/>
              </a:defRPr>
            </a:lvl2pPr>
            <a:lvl3pPr eaLnBrk="0" hangingPunct="0">
              <a:spcBef>
                <a:spcPct val="20000"/>
              </a:spcBef>
              <a:buChar char="•"/>
              <a:defRPr sz="1600">
                <a:solidFill>
                  <a:schemeClr val="tx1"/>
                </a:solidFill>
                <a:latin typeface="Arial" pitchFamily="34" charset="0"/>
                <a:ea typeface="ＭＳ Ｐゴシック" pitchFamily="34" charset="-128"/>
              </a:defRPr>
            </a:lvl3pPr>
            <a:lvl4pPr eaLnBrk="0" hangingPunct="0">
              <a:spcBef>
                <a:spcPct val="20000"/>
              </a:spcBef>
              <a:buChar char="–"/>
              <a:defRPr sz="1600">
                <a:solidFill>
                  <a:schemeClr val="tx1"/>
                </a:solidFill>
                <a:latin typeface="Times New Roman" pitchFamily="18" charset="0"/>
                <a:ea typeface="ＭＳ Ｐゴシック" pitchFamily="34" charset="-128"/>
              </a:defRPr>
            </a:lvl4pPr>
            <a:lvl5pPr eaLnBrk="0" hangingPunct="0">
              <a:spcBef>
                <a:spcPct val="20000"/>
              </a:spcBef>
              <a:buChar char="»"/>
              <a:defRPr sz="1200">
                <a:solidFill>
                  <a:schemeClr val="tx1"/>
                </a:solidFill>
                <a:latin typeface="Times New Roman" pitchFamily="18" charset="0"/>
                <a:ea typeface="ＭＳ Ｐゴシック" pitchFamily="34" charset="-128"/>
              </a:defRPr>
            </a:lvl5pPr>
            <a:lvl6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marL="285750" indent="-285750">
              <a:spcBef>
                <a:spcPts val="1800"/>
              </a:spcBef>
            </a:pPr>
            <a:r>
              <a:rPr lang="da-DK" sz="1800" dirty="0" smtClean="0"/>
              <a:t>Kurset </a:t>
            </a:r>
            <a:r>
              <a:rPr lang="da-DK" sz="1800" dirty="0"/>
              <a:t>går nu ind i sin anden halvdel, hvor vi tager fat på de lidt mere avancerede begreber i objekt-orienteret programmering.</a:t>
            </a:r>
          </a:p>
          <a:p>
            <a:pPr marL="742950" lvl="1" indent="-285750">
              <a:spcBef>
                <a:spcPts val="600"/>
              </a:spcBef>
            </a:pPr>
            <a:r>
              <a:rPr lang="da-DK" sz="1600" dirty="0"/>
              <a:t>Det betyder, at studerende, der hidtil har kunnet tage lidt let på kurset på grund af deres forudgående programmeringserfaring, nu skal til at lave betydeligt mere, hvis de vil kunne følge ordentligt </a:t>
            </a:r>
            <a:r>
              <a:rPr lang="da-DK" sz="1600" dirty="0" smtClean="0"/>
              <a:t>med</a:t>
            </a:r>
          </a:p>
          <a:p>
            <a:pPr marL="742950" lvl="1" indent="-285750">
              <a:spcBef>
                <a:spcPts val="600"/>
              </a:spcBef>
            </a:pPr>
            <a:r>
              <a:rPr lang="da-DK" sz="1600" dirty="0" smtClean="0"/>
              <a:t>Fremover </a:t>
            </a:r>
            <a:r>
              <a:rPr lang="da-DK" sz="1600" dirty="0"/>
              <a:t>vil de fleste af de ting, som vi beskæftiger os med, være ting, som studerende med programmeringserfaring ikke vil have </a:t>
            </a:r>
            <a:r>
              <a:rPr lang="da-DK" sz="1600" dirty="0" smtClean="0"/>
              <a:t>forhåndskendskab </a:t>
            </a:r>
            <a:r>
              <a:rPr lang="da-DK" sz="1600" dirty="0"/>
              <a:t>til – med mindre de direkte har beskæftiget sig med objekt-orienteret </a:t>
            </a:r>
            <a:r>
              <a:rPr lang="da-DK" sz="1600" dirty="0" smtClean="0"/>
              <a:t>programmering</a:t>
            </a:r>
            <a:endParaRPr lang="da-DK" sz="1600" dirty="0"/>
          </a:p>
          <a:p>
            <a:pPr marL="742950" lvl="1" indent="-285750">
              <a:spcBef>
                <a:spcPts val="600"/>
              </a:spcBef>
            </a:pPr>
            <a:r>
              <a:rPr lang="da-DK" sz="1600" dirty="0"/>
              <a:t>For studerende uden programmeringserfaring vil belastningen ikke stige. Det er blot dem med programmeringserfaring, der nu går fra en forholdsvis let belastning til en mere </a:t>
            </a:r>
            <a:r>
              <a:rPr lang="da-DK" sz="1600" dirty="0" smtClean="0"/>
              <a:t>normal</a:t>
            </a:r>
            <a:endParaRPr lang="da-DK" sz="1600" dirty="0"/>
          </a:p>
          <a:p>
            <a:pPr marL="742950" lvl="1" indent="-285750">
              <a:spcBef>
                <a:spcPts val="600"/>
              </a:spcBef>
            </a:pPr>
            <a:r>
              <a:rPr lang="da-DK" sz="1600" dirty="0"/>
              <a:t>De fleste eksamensspørgsmål (6 ud af 8) bygger på det stof, som resten af kurset beskæftiger sig </a:t>
            </a:r>
            <a:r>
              <a:rPr lang="da-DK" sz="1600" dirty="0" smtClean="0"/>
              <a:t>med</a:t>
            </a:r>
            <a:endParaRPr lang="da-DK" sz="1600" dirty="0"/>
          </a:p>
          <a:p>
            <a:pPr marL="742950" lvl="1" indent="-285750">
              <a:spcBef>
                <a:spcPts val="600"/>
              </a:spcBef>
            </a:pPr>
            <a:endParaRPr lang="da-DK" sz="1600" dirty="0"/>
          </a:p>
          <a:p>
            <a:pPr marL="742950" lvl="1" indent="-285750">
              <a:spcBef>
                <a:spcPts val="600"/>
              </a:spcBef>
            </a:pPr>
            <a:endParaRPr lang="da-DK" sz="1600" dirty="0"/>
          </a:p>
        </p:txBody>
      </p:sp>
    </p:spTree>
    <p:extLst>
      <p:ext uri="{BB962C8B-B14F-4D97-AF65-F5344CB8AC3E}">
        <p14:creationId xmlns:p14="http://schemas.microsoft.com/office/powerpoint/2010/main" val="36288569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bwMode="auto">
          <a:xfrm>
            <a:off x="391376" y="260648"/>
            <a:ext cx="8793295"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sz="3600" b="1">
                <a:solidFill>
                  <a:srgbClr val="000066"/>
                </a:solidFill>
                <a:latin typeface="+mj-lt"/>
                <a:ea typeface="ＭＳ Ｐゴシック" pitchFamily="-107" charset="-128"/>
                <a:cs typeface="ＭＳ Ｐゴシック" pitchFamily="-107" charset="-128"/>
              </a:defRPr>
            </a:lvl1pPr>
            <a:lvl2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2pPr>
            <a:lvl3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3pPr>
            <a:lvl4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4pPr>
            <a:lvl5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5pPr>
            <a:lvl6pPr marL="457200" algn="l" rtl="0" fontAlgn="base">
              <a:spcBef>
                <a:spcPct val="0"/>
              </a:spcBef>
              <a:spcAft>
                <a:spcPct val="0"/>
              </a:spcAft>
              <a:defRPr sz="3600" b="1">
                <a:solidFill>
                  <a:srgbClr val="000066"/>
                </a:solidFill>
                <a:latin typeface="Arial" charset="0"/>
              </a:defRPr>
            </a:lvl6pPr>
            <a:lvl7pPr marL="914400" algn="l" rtl="0" fontAlgn="base">
              <a:spcBef>
                <a:spcPct val="0"/>
              </a:spcBef>
              <a:spcAft>
                <a:spcPct val="0"/>
              </a:spcAft>
              <a:defRPr sz="3600" b="1">
                <a:solidFill>
                  <a:srgbClr val="000066"/>
                </a:solidFill>
                <a:latin typeface="Arial" charset="0"/>
              </a:defRPr>
            </a:lvl7pPr>
            <a:lvl8pPr marL="1371600" algn="l" rtl="0" fontAlgn="base">
              <a:spcBef>
                <a:spcPct val="0"/>
              </a:spcBef>
              <a:spcAft>
                <a:spcPct val="0"/>
              </a:spcAft>
              <a:defRPr sz="3600" b="1">
                <a:solidFill>
                  <a:srgbClr val="000066"/>
                </a:solidFill>
                <a:latin typeface="Arial" charset="0"/>
              </a:defRPr>
            </a:lvl8pPr>
            <a:lvl9pPr marL="1828800" algn="l" rtl="0" fontAlgn="base">
              <a:spcBef>
                <a:spcPct val="0"/>
              </a:spcBef>
              <a:spcAft>
                <a:spcPct val="0"/>
              </a:spcAft>
              <a:defRPr sz="3600" b="1">
                <a:solidFill>
                  <a:srgbClr val="000066"/>
                </a:solidFill>
                <a:latin typeface="Arial" charset="0"/>
              </a:defRPr>
            </a:lvl9pPr>
          </a:lstStyle>
          <a:p>
            <a:pPr marL="271463" indent="-271463"/>
            <a:r>
              <a:rPr lang="da-DK" altLang="da-DK" sz="2800" dirty="0" smtClean="0"/>
              <a:t>Afleveringsopgaverne</a:t>
            </a:r>
            <a:endParaRPr lang="da-DK" altLang="da-DK" sz="2800" dirty="0"/>
          </a:p>
        </p:txBody>
      </p:sp>
      <p:sp>
        <p:nvSpPr>
          <p:cNvPr id="8" name="Content Placeholder 2"/>
          <p:cNvSpPr txBox="1">
            <a:spLocks/>
          </p:cNvSpPr>
          <p:nvPr/>
        </p:nvSpPr>
        <p:spPr bwMode="auto">
          <a:xfrm>
            <a:off x="611560" y="1052736"/>
            <a:ext cx="8424936" cy="54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b="1">
                <a:solidFill>
                  <a:srgbClr val="A50021"/>
                </a:solidFill>
                <a:latin typeface="Arial" pitchFamily="34" charset="0"/>
                <a:ea typeface="ＭＳ Ｐゴシック" pitchFamily="34" charset="-128"/>
              </a:defRPr>
            </a:lvl1pPr>
            <a:lvl2pPr eaLnBrk="0" hangingPunct="0">
              <a:spcBef>
                <a:spcPct val="20000"/>
              </a:spcBef>
              <a:buChar char="–"/>
              <a:defRPr sz="2000">
                <a:solidFill>
                  <a:srgbClr val="000066"/>
                </a:solidFill>
                <a:latin typeface="Arial" pitchFamily="34" charset="0"/>
                <a:ea typeface="ＭＳ Ｐゴシック" pitchFamily="34" charset="-128"/>
              </a:defRPr>
            </a:lvl2pPr>
            <a:lvl3pPr eaLnBrk="0" hangingPunct="0">
              <a:spcBef>
                <a:spcPct val="20000"/>
              </a:spcBef>
              <a:buChar char="•"/>
              <a:defRPr sz="1600">
                <a:solidFill>
                  <a:schemeClr val="tx1"/>
                </a:solidFill>
                <a:latin typeface="Arial" pitchFamily="34" charset="0"/>
                <a:ea typeface="ＭＳ Ｐゴシック" pitchFamily="34" charset="-128"/>
              </a:defRPr>
            </a:lvl3pPr>
            <a:lvl4pPr eaLnBrk="0" hangingPunct="0">
              <a:spcBef>
                <a:spcPct val="20000"/>
              </a:spcBef>
              <a:buChar char="–"/>
              <a:defRPr sz="1600">
                <a:solidFill>
                  <a:schemeClr val="tx1"/>
                </a:solidFill>
                <a:latin typeface="Times New Roman" pitchFamily="18" charset="0"/>
                <a:ea typeface="ＭＳ Ｐゴシック" pitchFamily="34" charset="-128"/>
              </a:defRPr>
            </a:lvl4pPr>
            <a:lvl5pPr eaLnBrk="0" hangingPunct="0">
              <a:spcBef>
                <a:spcPct val="20000"/>
              </a:spcBef>
              <a:buChar char="»"/>
              <a:defRPr sz="1200">
                <a:solidFill>
                  <a:schemeClr val="tx1"/>
                </a:solidFill>
                <a:latin typeface="Times New Roman" pitchFamily="18" charset="0"/>
                <a:ea typeface="ＭＳ Ｐゴシック" pitchFamily="34" charset="-128"/>
              </a:defRPr>
            </a:lvl5pPr>
            <a:lvl6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marL="271463" lvl="1" indent="-271463">
              <a:spcBef>
                <a:spcPts val="1800"/>
              </a:spcBef>
              <a:buFontTx/>
              <a:buChar char="•"/>
            </a:pPr>
            <a:r>
              <a:rPr lang="da-DK" altLang="da-DK" sz="1800" b="1" spc="-80" dirty="0" smtClean="0">
                <a:solidFill>
                  <a:srgbClr val="A50021"/>
                </a:solidFill>
              </a:rPr>
              <a:t>I Quiz 4 var jeres gennemsnitlige vurdering af pensummets sværhedsgrad 3,18</a:t>
            </a:r>
          </a:p>
          <a:p>
            <a:pPr marL="742950" lvl="1" indent="-285750">
              <a:spcBef>
                <a:spcPts val="600"/>
              </a:spcBef>
            </a:pPr>
            <a:r>
              <a:rPr lang="da-DK" altLang="da-DK" sz="1600" dirty="0" smtClean="0"/>
              <a:t>Det er meget lavere end sidste gang, hvor den var 3,92</a:t>
            </a:r>
          </a:p>
          <a:p>
            <a:pPr marL="742950" lvl="1" indent="-285750">
              <a:spcBef>
                <a:spcPts val="600"/>
              </a:spcBef>
            </a:pPr>
            <a:r>
              <a:rPr lang="da-DK" altLang="da-DK" sz="1600" dirty="0" smtClean="0"/>
              <a:t>Nogle skriver i kommentarerne, at de ikke helt forstår interfaces</a:t>
            </a:r>
          </a:p>
          <a:p>
            <a:pPr marL="742950" lvl="1" indent="-285750">
              <a:spcBef>
                <a:spcPts val="600"/>
              </a:spcBef>
            </a:pPr>
            <a:r>
              <a:rPr lang="da-DK" altLang="da-DK" sz="1600" dirty="0"/>
              <a:t>D</a:t>
            </a:r>
            <a:r>
              <a:rPr lang="da-DK" altLang="da-DK" sz="1600" dirty="0" smtClean="0"/>
              <a:t>et er noget, som vi kommer tilbage til på seminar 7, hvor der er en forelæsning om interfaces og abstrakte klasser</a:t>
            </a:r>
          </a:p>
          <a:p>
            <a:pPr marL="271463" lvl="1" indent="-271463">
              <a:spcBef>
                <a:spcPts val="1200"/>
              </a:spcBef>
              <a:buFontTx/>
              <a:buChar char="•"/>
            </a:pPr>
            <a:r>
              <a:rPr lang="da-DK" altLang="da-DK" sz="1800" b="1" spc="-40" dirty="0" smtClean="0">
                <a:solidFill>
                  <a:srgbClr val="A50021"/>
                </a:solidFill>
              </a:rPr>
              <a:t>I har klaret </a:t>
            </a:r>
            <a:r>
              <a:rPr lang="da-DK" altLang="da-DK" sz="1800" b="1" spc="-40" smtClean="0">
                <a:solidFill>
                  <a:srgbClr val="A50021"/>
                </a:solidFill>
              </a:rPr>
              <a:t>køreprøvesættene flot</a:t>
            </a:r>
            <a:endParaRPr lang="da-DK" altLang="da-DK" sz="1800" b="1" spc="-40" dirty="0" smtClean="0">
              <a:solidFill>
                <a:srgbClr val="A50021"/>
              </a:solidFill>
            </a:endParaRPr>
          </a:p>
          <a:p>
            <a:pPr marL="742950" lvl="1" indent="-285750">
              <a:spcBef>
                <a:spcPts val="600"/>
              </a:spcBef>
              <a:buFontTx/>
              <a:buChar char="–"/>
            </a:pPr>
            <a:r>
              <a:rPr lang="da-DK" altLang="da-DK" sz="1600" dirty="0" smtClean="0"/>
              <a:t>Meget få genafleveringer</a:t>
            </a:r>
          </a:p>
          <a:p>
            <a:pPr marL="271463" lvl="1" indent="-271463">
              <a:spcBef>
                <a:spcPts val="1200"/>
              </a:spcBef>
              <a:buFontTx/>
              <a:buChar char="•"/>
            </a:pPr>
            <a:r>
              <a:rPr lang="da-DK" altLang="da-DK" sz="1800" b="1" spc="-40" dirty="0">
                <a:solidFill>
                  <a:srgbClr val="A50021"/>
                </a:solidFill>
              </a:rPr>
              <a:t>I har klaret Quiz </a:t>
            </a:r>
            <a:r>
              <a:rPr lang="da-DK" altLang="da-DK" sz="1800" b="1" spc="-40" dirty="0" smtClean="0">
                <a:solidFill>
                  <a:srgbClr val="A50021"/>
                </a:solidFill>
              </a:rPr>
              <a:t>4 flot</a:t>
            </a:r>
            <a:endParaRPr lang="da-DK" altLang="da-DK" sz="1800" b="1" spc="-40" dirty="0">
              <a:solidFill>
                <a:srgbClr val="A50021"/>
              </a:solidFill>
            </a:endParaRPr>
          </a:p>
          <a:p>
            <a:pPr marL="742950" lvl="1" indent="-285750">
              <a:spcBef>
                <a:spcPts val="600"/>
              </a:spcBef>
              <a:buFontTx/>
              <a:buChar char="–"/>
            </a:pPr>
            <a:r>
              <a:rPr lang="da-DK" altLang="da-DK" sz="1600" dirty="0" smtClean="0"/>
              <a:t>I brugte 1,40 forsøg pr spørgsmål (mod 1,42 i foråret 2022)</a:t>
            </a:r>
            <a:endParaRPr lang="da-DK" altLang="da-DK" sz="1600" dirty="0"/>
          </a:p>
          <a:p>
            <a:pPr marL="271463" lvl="1" indent="-271463">
              <a:spcBef>
                <a:spcPts val="1200"/>
              </a:spcBef>
              <a:buFontTx/>
              <a:buChar char="•"/>
            </a:pPr>
            <a:r>
              <a:rPr lang="da-DK" altLang="da-DK" sz="1800" b="1" spc="-40" dirty="0">
                <a:solidFill>
                  <a:srgbClr val="A50021"/>
                </a:solidFill>
              </a:rPr>
              <a:t>I opgiver ofte lidt for let, når der er </a:t>
            </a:r>
            <a:r>
              <a:rPr lang="da-DK" altLang="da-DK" sz="1800" b="1" spc="-40" dirty="0" smtClean="0">
                <a:solidFill>
                  <a:srgbClr val="A50021"/>
                </a:solidFill>
              </a:rPr>
              <a:t>problemer i opgaverne</a:t>
            </a:r>
            <a:endParaRPr lang="da-DK" altLang="da-DK" sz="1800" b="1" spc="-40" dirty="0">
              <a:solidFill>
                <a:srgbClr val="A50021"/>
              </a:solidFill>
            </a:endParaRPr>
          </a:p>
          <a:p>
            <a:pPr marL="742950" lvl="1" indent="-285750">
              <a:spcBef>
                <a:spcPts val="600"/>
              </a:spcBef>
            </a:pPr>
            <a:r>
              <a:rPr lang="da-DK" altLang="da-DK" sz="1600" dirty="0"/>
              <a:t>Hvis testserveren underkende en metode, bliver I nødt til at nærlæse den kode I har skrevet for den pågældende metode</a:t>
            </a:r>
          </a:p>
          <a:p>
            <a:pPr marL="742950" lvl="1" indent="-285750">
              <a:spcBef>
                <a:spcPts val="600"/>
              </a:spcBef>
            </a:pPr>
            <a:r>
              <a:rPr lang="da-DK" altLang="da-DK" sz="1600" dirty="0"/>
              <a:t>Ofte </a:t>
            </a:r>
            <a:r>
              <a:rPr lang="da-DK" altLang="da-DK" sz="1600" dirty="0" smtClean="0"/>
              <a:t>drejer </a:t>
            </a:r>
            <a:r>
              <a:rPr lang="da-DK" altLang="da-DK" sz="1600" dirty="0"/>
              <a:t>det sig om ganske få linjer</a:t>
            </a:r>
          </a:p>
          <a:p>
            <a:pPr marL="742950" lvl="1" indent="-285750">
              <a:spcBef>
                <a:spcPts val="600"/>
              </a:spcBef>
            </a:pPr>
            <a:r>
              <a:rPr lang="da-DK" altLang="da-DK" sz="1600" dirty="0"/>
              <a:t>Kig hver linje grundigt igennem og læg specielt mærke til parenteser, semikolonner, kommaer og lignende</a:t>
            </a:r>
          </a:p>
          <a:p>
            <a:pPr marL="742950" lvl="1" indent="-285750">
              <a:spcBef>
                <a:spcPts val="600"/>
              </a:spcBef>
            </a:pPr>
            <a:r>
              <a:rPr lang="da-DK" altLang="da-DK" sz="1600" dirty="0"/>
              <a:t>Tjek </a:t>
            </a:r>
            <a:r>
              <a:rPr lang="da-DK" altLang="da-DK" sz="1600" dirty="0" smtClean="0"/>
              <a:t>også, </a:t>
            </a:r>
            <a:r>
              <a:rPr lang="da-DK" altLang="da-DK" sz="1600" dirty="0"/>
              <a:t>at I bruger de korrekte navne (i forhold til opgaveformuleringen)</a:t>
            </a:r>
          </a:p>
          <a:p>
            <a:pPr marL="742950" lvl="1" indent="-285750">
              <a:spcBef>
                <a:spcPts val="600"/>
              </a:spcBef>
            </a:pPr>
            <a:r>
              <a:rPr lang="da-DK" altLang="da-DK" sz="1600" dirty="0"/>
              <a:t>Debugging er en væsentlig del af at kunne </a:t>
            </a:r>
            <a:r>
              <a:rPr lang="da-DK" altLang="da-DK" sz="1600" dirty="0" smtClean="0"/>
              <a:t>programmere</a:t>
            </a:r>
          </a:p>
          <a:p>
            <a:pPr marL="742950" lvl="1" indent="-285750">
              <a:spcBef>
                <a:spcPts val="600"/>
              </a:spcBef>
              <a:buFontTx/>
              <a:buChar char="–"/>
            </a:pPr>
            <a:endParaRPr lang="da-DK" altLang="da-DK" sz="1600" dirty="0" smtClean="0"/>
          </a:p>
        </p:txBody>
      </p:sp>
    </p:spTree>
    <p:extLst>
      <p:ext uri="{BB962C8B-B14F-4D97-AF65-F5344CB8AC3E}">
        <p14:creationId xmlns:p14="http://schemas.microsoft.com/office/powerpoint/2010/main" val="389651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bwMode="auto">
          <a:xfrm>
            <a:off x="459225" y="260349"/>
            <a:ext cx="8793295"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sz="3600" b="1">
                <a:solidFill>
                  <a:srgbClr val="000066"/>
                </a:solidFill>
                <a:latin typeface="+mj-lt"/>
                <a:ea typeface="ＭＳ Ｐゴシック" pitchFamily="-107" charset="-128"/>
                <a:cs typeface="ＭＳ Ｐゴシック" pitchFamily="-107" charset="-128"/>
              </a:defRPr>
            </a:lvl1pPr>
            <a:lvl2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2pPr>
            <a:lvl3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3pPr>
            <a:lvl4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4pPr>
            <a:lvl5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5pPr>
            <a:lvl6pPr marL="457200" algn="l" rtl="0" fontAlgn="base">
              <a:spcBef>
                <a:spcPct val="0"/>
              </a:spcBef>
              <a:spcAft>
                <a:spcPct val="0"/>
              </a:spcAft>
              <a:defRPr sz="3600" b="1">
                <a:solidFill>
                  <a:srgbClr val="000066"/>
                </a:solidFill>
                <a:latin typeface="Arial" charset="0"/>
              </a:defRPr>
            </a:lvl6pPr>
            <a:lvl7pPr marL="914400" algn="l" rtl="0" fontAlgn="base">
              <a:spcBef>
                <a:spcPct val="0"/>
              </a:spcBef>
              <a:spcAft>
                <a:spcPct val="0"/>
              </a:spcAft>
              <a:defRPr sz="3600" b="1">
                <a:solidFill>
                  <a:srgbClr val="000066"/>
                </a:solidFill>
                <a:latin typeface="Arial" charset="0"/>
              </a:defRPr>
            </a:lvl7pPr>
            <a:lvl8pPr marL="1371600" algn="l" rtl="0" fontAlgn="base">
              <a:spcBef>
                <a:spcPct val="0"/>
              </a:spcBef>
              <a:spcAft>
                <a:spcPct val="0"/>
              </a:spcAft>
              <a:defRPr sz="3600" b="1">
                <a:solidFill>
                  <a:srgbClr val="000066"/>
                </a:solidFill>
                <a:latin typeface="Arial" charset="0"/>
              </a:defRPr>
            </a:lvl8pPr>
            <a:lvl9pPr marL="1828800" algn="l" rtl="0" fontAlgn="base">
              <a:spcBef>
                <a:spcPct val="0"/>
              </a:spcBef>
              <a:spcAft>
                <a:spcPct val="0"/>
              </a:spcAft>
              <a:defRPr sz="3600" b="1">
                <a:solidFill>
                  <a:srgbClr val="000066"/>
                </a:solidFill>
                <a:latin typeface="Arial" charset="0"/>
              </a:defRPr>
            </a:lvl9pPr>
          </a:lstStyle>
          <a:p>
            <a:pPr marL="271463" indent="-271463"/>
            <a:r>
              <a:rPr lang="da-DK" altLang="da-DK" sz="2800" dirty="0" smtClean="0"/>
              <a:t>Afleveringsopgaverne (fortsat)</a:t>
            </a:r>
            <a:endParaRPr lang="da-DK" altLang="da-DK" sz="2800" dirty="0"/>
          </a:p>
        </p:txBody>
      </p:sp>
      <p:sp>
        <p:nvSpPr>
          <p:cNvPr id="8" name="Content Placeholder 2"/>
          <p:cNvSpPr txBox="1">
            <a:spLocks/>
          </p:cNvSpPr>
          <p:nvPr/>
        </p:nvSpPr>
        <p:spPr bwMode="auto">
          <a:xfrm>
            <a:off x="404799" y="1071208"/>
            <a:ext cx="8352928" cy="5805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b="1">
                <a:solidFill>
                  <a:srgbClr val="A50021"/>
                </a:solidFill>
                <a:latin typeface="Arial" pitchFamily="34" charset="0"/>
                <a:ea typeface="ＭＳ Ｐゴシック" pitchFamily="34" charset="-128"/>
              </a:defRPr>
            </a:lvl1pPr>
            <a:lvl2pPr eaLnBrk="0" hangingPunct="0">
              <a:spcBef>
                <a:spcPct val="20000"/>
              </a:spcBef>
              <a:buChar char="–"/>
              <a:defRPr sz="2000">
                <a:solidFill>
                  <a:srgbClr val="000066"/>
                </a:solidFill>
                <a:latin typeface="Arial" pitchFamily="34" charset="0"/>
                <a:ea typeface="ＭＳ Ｐゴシック" pitchFamily="34" charset="-128"/>
              </a:defRPr>
            </a:lvl2pPr>
            <a:lvl3pPr eaLnBrk="0" hangingPunct="0">
              <a:spcBef>
                <a:spcPct val="20000"/>
              </a:spcBef>
              <a:buChar char="•"/>
              <a:defRPr sz="1600">
                <a:solidFill>
                  <a:schemeClr val="tx1"/>
                </a:solidFill>
                <a:latin typeface="Arial" pitchFamily="34" charset="0"/>
                <a:ea typeface="ＭＳ Ｐゴシック" pitchFamily="34" charset="-128"/>
              </a:defRPr>
            </a:lvl3pPr>
            <a:lvl4pPr eaLnBrk="0" hangingPunct="0">
              <a:spcBef>
                <a:spcPct val="20000"/>
              </a:spcBef>
              <a:buChar char="–"/>
              <a:defRPr sz="1600">
                <a:solidFill>
                  <a:schemeClr val="tx1"/>
                </a:solidFill>
                <a:latin typeface="Times New Roman" pitchFamily="18" charset="0"/>
                <a:ea typeface="ＭＳ Ｐゴシック" pitchFamily="34" charset="-128"/>
              </a:defRPr>
            </a:lvl4pPr>
            <a:lvl5pPr eaLnBrk="0" hangingPunct="0">
              <a:spcBef>
                <a:spcPct val="20000"/>
              </a:spcBef>
              <a:buChar char="»"/>
              <a:defRPr sz="1200">
                <a:solidFill>
                  <a:schemeClr val="tx1"/>
                </a:solidFill>
                <a:latin typeface="Times New Roman" pitchFamily="18" charset="0"/>
                <a:ea typeface="ＭＳ Ｐゴシック" pitchFamily="34" charset="-128"/>
              </a:defRPr>
            </a:lvl5pPr>
            <a:lvl6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marL="271463" lvl="1" indent="-271463">
              <a:spcBef>
                <a:spcPts val="1200"/>
              </a:spcBef>
              <a:buFontTx/>
              <a:buChar char="•"/>
            </a:pPr>
            <a:r>
              <a:rPr lang="da-DK" altLang="da-DK" b="1" spc="-40" dirty="0">
                <a:solidFill>
                  <a:srgbClr val="A50021"/>
                </a:solidFill>
              </a:rPr>
              <a:t>Fra og med seminar 5 bliver afleveringsopgaverne noget større og dermed lidt vanskeligere (til gengæld er der bedre tid til dem)</a:t>
            </a:r>
          </a:p>
          <a:p>
            <a:pPr marL="742950" lvl="1" indent="-285750">
              <a:spcBef>
                <a:spcPts val="600"/>
              </a:spcBef>
            </a:pPr>
            <a:r>
              <a:rPr lang="da-DK" altLang="da-DK" sz="1800" dirty="0"/>
              <a:t>I kan selvfølgelig stadig få hjælp via diskussionsforummet og studiecaféerne fredag eftermiddag kl 15-17</a:t>
            </a:r>
          </a:p>
          <a:p>
            <a:pPr marL="285750" lvl="1" indent="-285750">
              <a:spcBef>
                <a:spcPts val="1200"/>
              </a:spcBef>
              <a:buFontTx/>
              <a:buChar char="•"/>
            </a:pPr>
            <a:r>
              <a:rPr lang="da-DK" altLang="da-DK" b="1" dirty="0" smtClean="0">
                <a:solidFill>
                  <a:srgbClr val="A50021"/>
                </a:solidFill>
              </a:rPr>
              <a:t>Læs </a:t>
            </a:r>
            <a:r>
              <a:rPr lang="da-DK" altLang="da-DK" b="1" dirty="0">
                <a:solidFill>
                  <a:srgbClr val="A50021"/>
                </a:solidFill>
              </a:rPr>
              <a:t>opgaveformuleringen omhyggeligt</a:t>
            </a:r>
          </a:p>
          <a:p>
            <a:pPr marL="742950" lvl="1" indent="-285750">
              <a:spcBef>
                <a:spcPts val="600"/>
              </a:spcBef>
            </a:pPr>
            <a:r>
              <a:rPr lang="da-DK" altLang="da-DK" sz="1800" dirty="0"/>
              <a:t>Mange fejl skyldes, at man misforstår eller overser ting, der står i den</a:t>
            </a:r>
          </a:p>
          <a:p>
            <a:pPr marL="285750" lvl="1" indent="-285750">
              <a:spcBef>
                <a:spcPts val="1200"/>
              </a:spcBef>
              <a:buChar char="•"/>
            </a:pPr>
            <a:r>
              <a:rPr lang="da-DK" b="1" dirty="0">
                <a:solidFill>
                  <a:srgbClr val="A50021"/>
                </a:solidFill>
              </a:rPr>
              <a:t>Genaflevér så hurtigt som muligt – så I ikke kommer bagefter</a:t>
            </a:r>
          </a:p>
          <a:p>
            <a:pPr marL="742950" lvl="1" indent="-285750">
              <a:spcBef>
                <a:spcPts val="600"/>
              </a:spcBef>
            </a:pPr>
            <a:r>
              <a:rPr lang="da-DK" sz="1800" dirty="0"/>
              <a:t>Læs instruktorens feedback til jer og forsøg så at udbedre </a:t>
            </a:r>
            <a:r>
              <a:rPr lang="da-DK" sz="1800" b="1" dirty="0">
                <a:solidFill>
                  <a:srgbClr val="008000"/>
                </a:solidFill>
              </a:rPr>
              <a:t>alle</a:t>
            </a:r>
            <a:r>
              <a:rPr lang="da-DK" sz="1800" dirty="0"/>
              <a:t> de fejl og mangler, som han har påpeget</a:t>
            </a:r>
          </a:p>
          <a:p>
            <a:pPr marL="285750" lvl="1" indent="-285750">
              <a:spcBef>
                <a:spcPts val="1200"/>
              </a:spcBef>
              <a:buFontTx/>
              <a:buChar char="•"/>
            </a:pPr>
            <a:r>
              <a:rPr lang="da-DK" altLang="da-DK" b="1" dirty="0" smtClean="0">
                <a:solidFill>
                  <a:srgbClr val="A50021"/>
                </a:solidFill>
              </a:rPr>
              <a:t>Testserveren </a:t>
            </a:r>
            <a:r>
              <a:rPr lang="da-DK" altLang="da-DK" b="1" dirty="0">
                <a:solidFill>
                  <a:srgbClr val="A50021"/>
                </a:solidFill>
              </a:rPr>
              <a:t>anvendes ikke til Dronningeopgaven</a:t>
            </a:r>
          </a:p>
          <a:p>
            <a:pPr marL="742950" lvl="1" indent="-285750">
              <a:spcBef>
                <a:spcPts val="600"/>
              </a:spcBef>
            </a:pPr>
            <a:r>
              <a:rPr lang="da-DK" altLang="da-DK" sz="1800" spc="-40" dirty="0"/>
              <a:t>Til gengæld er det let for jer at konstatere om jeres program gør det rigtige</a:t>
            </a:r>
            <a:r>
              <a:rPr lang="da-DK" altLang="da-DK" sz="1800" dirty="0"/>
              <a:t/>
            </a:r>
            <a:br>
              <a:rPr lang="da-DK" altLang="da-DK" sz="1800" dirty="0"/>
            </a:br>
            <a:r>
              <a:rPr lang="da-DK" altLang="da-DK" sz="1800" dirty="0"/>
              <a:t>(via den testmetode, som I skal skrive i opgave 4)</a:t>
            </a:r>
          </a:p>
          <a:p>
            <a:pPr marL="271463" lvl="1" indent="-271463">
              <a:spcBef>
                <a:spcPts val="1200"/>
              </a:spcBef>
              <a:buFontTx/>
              <a:buChar char="•"/>
            </a:pPr>
            <a:r>
              <a:rPr lang="da-DK" altLang="da-DK" sz="1800" b="1" spc="-40" dirty="0" smtClean="0">
                <a:solidFill>
                  <a:srgbClr val="A50021"/>
                </a:solidFill>
              </a:rPr>
              <a:t>I kan også bruge Studiecaféen </a:t>
            </a:r>
            <a:r>
              <a:rPr lang="da-DK" altLang="da-DK" sz="1800" b="1" spc="-40" dirty="0">
                <a:solidFill>
                  <a:srgbClr val="A50021"/>
                </a:solidFill>
              </a:rPr>
              <a:t>til at stille spørgsmål omkring</a:t>
            </a:r>
          </a:p>
          <a:p>
            <a:pPr marL="742950" lvl="1" indent="-285750">
              <a:spcBef>
                <a:spcPts val="600"/>
              </a:spcBef>
            </a:pPr>
            <a:r>
              <a:rPr lang="da-DK" altLang="da-DK" sz="1800" dirty="0"/>
              <a:t>jeres tidligere afleveringer (og instruktorens kommentarerne til dem)</a:t>
            </a:r>
          </a:p>
          <a:p>
            <a:pPr marL="742950" lvl="1" indent="-285750">
              <a:spcBef>
                <a:spcPts val="400"/>
              </a:spcBef>
            </a:pPr>
            <a:r>
              <a:rPr lang="da-DK" altLang="da-DK" sz="1800" dirty="0"/>
              <a:t>BlueJ bogen og mine slides</a:t>
            </a:r>
          </a:p>
          <a:p>
            <a:pPr marL="742950" lvl="1" indent="-285750">
              <a:spcBef>
                <a:spcPts val="400"/>
              </a:spcBef>
            </a:pPr>
            <a:r>
              <a:rPr lang="da-DK" altLang="da-DK" sz="1800" dirty="0"/>
              <a:t>alt andet, som I har problemer </a:t>
            </a:r>
            <a:r>
              <a:rPr lang="da-DK" altLang="da-DK" sz="1800" dirty="0" smtClean="0"/>
              <a:t>med</a:t>
            </a:r>
            <a:endParaRPr lang="da-DK" altLang="da-DK" sz="1800" dirty="0"/>
          </a:p>
        </p:txBody>
      </p:sp>
      <p:sp>
        <p:nvSpPr>
          <p:cNvPr id="5" name="Rectangle 4"/>
          <p:cNvSpPr/>
          <p:nvPr/>
        </p:nvSpPr>
        <p:spPr>
          <a:xfrm rot="21165640">
            <a:off x="5095949" y="6130194"/>
            <a:ext cx="3280124" cy="523220"/>
          </a:xfrm>
          <a:prstGeom prst="rect">
            <a:avLst/>
          </a:prstGeom>
          <a:noFill/>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defRPr/>
            </a:pPr>
            <a:r>
              <a:rPr lang="da-DK" sz="2800" b="1" dirty="0" smtClean="0">
                <a:ln w="11430"/>
                <a:solidFill>
                  <a:srgbClr val="CC0000"/>
                </a:solidFill>
                <a:effectLst>
                  <a:outerShdw blurRad="50800" dist="39000" dir="5460000" algn="tl">
                    <a:srgbClr val="000000">
                      <a:alpha val="38000"/>
                    </a:srgbClr>
                  </a:outerShdw>
                </a:effectLst>
              </a:rPr>
              <a:t>Forelæsning</a:t>
            </a:r>
            <a:endParaRPr lang="da-DK" sz="3200" b="1" dirty="0">
              <a:ln w="11430"/>
              <a:solidFill>
                <a:srgbClr val="CC0000"/>
              </a:soli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239744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tandarddesign">
  <a:themeElements>
    <a:clrScheme name="Standard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Standarddesig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rgbClr val="000066"/>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da-DK" sz="2400" b="0" i="0" u="none" strike="noStrike" cap="none" normalizeH="0" baseline="0">
            <a:ln>
              <a:noFill/>
            </a:ln>
            <a:solidFill>
              <a:srgbClr val="000000"/>
            </a:solidFill>
            <a:effectLst/>
            <a:latin typeface="Arial" charset="0"/>
            <a:ea typeface="ＭＳ Ｐゴシック" charset="0"/>
          </a:defRPr>
        </a:defPPr>
      </a:lstStyle>
    </a:spDef>
    <a:lnDef>
      <a:spPr bwMode="auto">
        <a:xfrm>
          <a:off x="0" y="0"/>
          <a:ext cx="1" cy="1"/>
        </a:xfrm>
        <a:custGeom>
          <a:avLst/>
          <a:gdLst/>
          <a:ahLst/>
          <a:cxnLst/>
          <a:rect l="0" t="0" r="0" b="0"/>
          <a:pathLst/>
        </a:custGeom>
        <a:noFill/>
        <a:ln w="12700" cap="flat" cmpd="sng" algn="ctr">
          <a:solidFill>
            <a:srgbClr val="000066"/>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da-DK" sz="2400" b="0" i="0" u="none" strike="noStrike" cap="none" normalizeH="0" baseline="0">
            <a:ln>
              <a:noFill/>
            </a:ln>
            <a:solidFill>
              <a:srgbClr val="000000"/>
            </a:solidFill>
            <a:effectLst/>
            <a:latin typeface="Arial" charset="0"/>
            <a:ea typeface="ＭＳ Ｐゴシック" charset="0"/>
          </a:defRPr>
        </a:defPPr>
      </a:lstStyle>
    </a:lnDef>
  </a:objectDefaults>
  <a:extraClrSchemeLst>
    <a:extraClrScheme>
      <a:clrScheme name="Standard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tandard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tandard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tandard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tandard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tandard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tandard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8090</TotalTime>
  <Words>521</Words>
  <Application>Microsoft Office PowerPoint</Application>
  <PresentationFormat>On-screen Show (4:3)</PresentationFormat>
  <Paragraphs>49</Paragraphs>
  <Slides>4</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ＭＳ Ｐゴシック</vt:lpstr>
      <vt:lpstr>Arial</vt:lpstr>
      <vt:lpstr>Times New Roman</vt:lpstr>
      <vt:lpstr>Standarddesign</vt:lpstr>
      <vt:lpstr>PowerPoint Presentation</vt:lpstr>
      <vt:lpstr>PowerPoint Presentation</vt:lpstr>
      <vt:lpstr>PowerPoint Presentation</vt:lpstr>
      <vt:lpstr>PowerPoint Presentation</vt:lpstr>
    </vt:vector>
  </TitlesOfParts>
  <Company>DAIMI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Programmering  – fra instruktion til modellering</dc:title>
  <dc:creator>Michael E. Caspersen</dc:creator>
  <cp:lastModifiedBy>Kurt Jensen</cp:lastModifiedBy>
  <cp:revision>553</cp:revision>
  <cp:lastPrinted>2019-02-08T06:10:49Z</cp:lastPrinted>
  <dcterms:created xsi:type="dcterms:W3CDTF">2000-02-22T02:31:40Z</dcterms:created>
  <dcterms:modified xsi:type="dcterms:W3CDTF">2022-03-03T10:43:54Z</dcterms:modified>
</cp:coreProperties>
</file>