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400" noProof="0" dirty="0" smtClean="0">
                <a:ea typeface="ＭＳ Ｐゴシック" pitchFamily="34" charset="-128"/>
              </a:rPr>
              <a:t>Et variabel kan “skygge” for et anden med samme navn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424847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hjælpevariabel </a:t>
            </a:r>
            <a:r>
              <a:rPr lang="da-DK" altLang="da-DK" sz="1800" dirty="0">
                <a:ea typeface="ＭＳ Ｐゴシック" pitchFamily="34" charset="-128"/>
              </a:rPr>
              <a:t>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bruges/tilgås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hjælpevariabler </a:t>
            </a: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2377" y="4776421"/>
            <a:ext cx="601211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referere til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variabler </a:t>
            </a:r>
            <a:r>
              <a:rPr lang="da-DK" altLang="da-DK" sz="1800" dirty="0"/>
              <a:t>i </a:t>
            </a:r>
            <a:r>
              <a:rPr lang="da-DK" altLang="da-DK" sz="1800" dirty="0" smtClean="0"/>
              <a:t>”hovedet”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spc="-6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spc="-60" dirty="0" smtClean="0">
                <a:ea typeface="ＭＳ Ｐゴシック" pitchFamily="34" charset="-128"/>
              </a:rPr>
              <a:t>klassen</a:t>
            </a:r>
            <a:endParaRPr lang="da-DK" altLang="da-DK" sz="1800" spc="-6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hjælpevariabler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bruges/tilgås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har en reference (f.eks. feltvariablen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</a:t>
            </a:r>
            <a:r>
              <a:rPr lang="da-DK" altLang="da-DK" sz="1800" dirty="0" smtClean="0">
                <a:ea typeface="ＭＳ Ｐゴシック" pitchFamily="34" charset="-128"/>
              </a:rPr>
              <a:t>) til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farther.name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farther.getName</a:t>
            </a:r>
            <a:r>
              <a:rPr lang="da-DK" altLang="da-DK" sz="1800" b="1" dirty="0" smtClean="0">
                <a:ea typeface="ＭＳ Ｐゴシック" pitchFamily="34" charset="-128"/>
              </a:rPr>
              <a:t>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2510</Words>
  <Application>Microsoft Office PowerPoint</Application>
  <PresentationFormat>On-screen Show (4:3)</PresentationFormat>
  <Paragraphs>459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variabel kan “skygge” for et anden med samme navn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396</cp:revision>
  <cp:lastPrinted>2001-09-26T00:51:19Z</cp:lastPrinted>
  <dcterms:created xsi:type="dcterms:W3CDTF">2011-09-13T08:28:45Z</dcterms:created>
  <dcterms:modified xsi:type="dcterms:W3CDTF">2023-09-18T14:45:09Z</dcterms:modified>
</cp:coreProperties>
</file>