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22" d="100"/>
          <a:sy n="122" d="100"/>
        </p:scale>
        <p:origin x="114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2181" y="35370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6819" y="5229200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/>
              <a:t>Some of the material in this talk is inspired by a similar presentation by Henrik </a:t>
            </a:r>
            <a:r>
              <a:rPr lang="en-GB" altLang="da-DK" sz="1600" dirty="0" err="1" smtClean="0"/>
              <a:t>Korsgaard</a:t>
            </a:r>
            <a:r>
              <a:rPr lang="en-GB" altLang="da-DK" sz="1600" dirty="0" smtClean="0"/>
              <a:t> and by a note on bachelor projects in physics written by Peter Balling and Hans </a:t>
            </a:r>
            <a:r>
              <a:rPr lang="en-GB" altLang="da-DK" sz="1600" dirty="0" err="1" smtClean="0"/>
              <a:t>Kjeldsen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12 noon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</a:t>
            </a:r>
            <a:r>
              <a:rPr lang="en-US" sz="1500"/>
              <a:t>1200 </a:t>
            </a:r>
            <a:r>
              <a:rPr lang="en-US" sz="150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</a:t>
            </a:r>
            <a:r>
              <a:rPr lang="en-GB" altLang="da-DK" sz="1600" dirty="0" err="1" smtClean="0"/>
              <a:t>serach</a:t>
            </a:r>
            <a:r>
              <a:rPr lang="en-GB" altLang="da-DK" sz="1600" dirty="0" smtClean="0"/>
              <a:t>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21046" y="2075125"/>
            <a:ext cx="2743199" cy="26081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9512" y="3632128"/>
            <a:ext cx="2735626" cy="31282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90340" y="3635824"/>
            <a:ext cx="2772798" cy="3090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8914" y="2055446"/>
            <a:ext cx="8926171" cy="4757930"/>
            <a:chOff x="108914" y="2055446"/>
            <a:chExt cx="8926171" cy="47579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14" y="2055446"/>
              <a:ext cx="8926171" cy="47579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156176" y="5301208"/>
              <a:ext cx="2878909" cy="15121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06472" y="5055295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9894</TotalTime>
  <Words>4314</Words>
  <Application>Microsoft Office PowerPoint</Application>
  <PresentationFormat>On-screen Show (4:3)</PresentationFormat>
  <Paragraphs>517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915</cp:revision>
  <cp:lastPrinted>2017-08-15T08:16:54Z</cp:lastPrinted>
  <dcterms:created xsi:type="dcterms:W3CDTF">2000-02-22T02:31:40Z</dcterms:created>
  <dcterms:modified xsi:type="dcterms:W3CDTF">2022-02-14T12:49:48Z</dcterms:modified>
</cp:coreProperties>
</file>