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000066"/>
    <a:srgbClr val="000000"/>
    <a:srgbClr val="0000FF"/>
    <a:srgbClr val="6699FF"/>
    <a:srgbClr val="CCFFCC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5506" autoAdjust="0"/>
  </p:normalViewPr>
  <p:slideViewPr>
    <p:cSldViewPr>
      <p:cViewPr varScale="1">
        <p:scale>
          <a:sx n="137" d="100"/>
          <a:sy n="137" d="100"/>
        </p:scale>
        <p:origin x="3989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15281"/>
            <a:ext cx="8208912" cy="576355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En abstrakt klasse </a:t>
            </a:r>
            <a:r>
              <a:rPr lang="da-DK" sz="1800" dirty="0" smtClean="0"/>
              <a:t>er en klasse, som man ikke kan lave</a:t>
            </a:r>
            <a:r>
              <a:rPr lang="da-DK" sz="1800" dirty="0"/>
              <a:t> </a:t>
            </a:r>
            <a:r>
              <a:rPr lang="da-DK" sz="1800" dirty="0" smtClean="0"/>
              <a:t>instanser af </a:t>
            </a:r>
            <a:r>
              <a:rPr lang="da-DK" sz="1800" dirty="0"/>
              <a:t>(</a:t>
            </a:r>
            <a:r>
              <a:rPr lang="da-DK" sz="1800" dirty="0" smtClean="0"/>
              <a:t>men man kan lave instanser af dens subklasser)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I et interface er alle metoder abstrakte</a:t>
            </a:r>
          </a:p>
          <a:p>
            <a:pPr>
              <a:spcBef>
                <a:spcPts val="800"/>
              </a:spcBef>
            </a:pPr>
            <a:r>
              <a:rPr lang="da-DK" sz="200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Har kun én enkelt </a:t>
            </a:r>
            <a:r>
              <a:rPr lang="da-DK" sz="1800" dirty="0" smtClean="0"/>
              <a:t>abstrakt </a:t>
            </a:r>
            <a:r>
              <a:rPr lang="da-DK" sz="1800" dirty="0"/>
              <a:t>metode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De steder, hvor man skal bruge et objekt, hvis type </a:t>
            </a:r>
            <a:r>
              <a:rPr lang="da-DK" sz="1800" dirty="0" smtClean="0"/>
              <a:t>er</a:t>
            </a:r>
            <a:br>
              <a:rPr lang="da-DK" sz="1800" dirty="0" smtClean="0"/>
            </a:br>
            <a:r>
              <a:rPr lang="da-DK" sz="1800" dirty="0" smtClean="0"/>
              <a:t>et </a:t>
            </a:r>
            <a:r>
              <a:rPr lang="da-DK" sz="1800" dirty="0"/>
              <a:t>funktionelt interface, kan man i stedet bruge en </a:t>
            </a:r>
            <a:r>
              <a:rPr lang="da-DK" sz="1800" dirty="0" smtClean="0"/>
              <a:t>lambda</a:t>
            </a:r>
            <a:endParaRPr lang="da-DK" dirty="0" smtClean="0"/>
          </a:p>
          <a:p>
            <a:pPr>
              <a:spcBef>
                <a:spcPts val="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komplicerede</a:t>
            </a:r>
            <a:br>
              <a:rPr lang="da-DK" sz="1800" dirty="0" smtClean="0"/>
            </a:br>
            <a:r>
              <a:rPr lang="da-DK" sz="1800" dirty="0" smtClean="0"/>
              <a:t>typebegrænsninger </a:t>
            </a:r>
            <a:r>
              <a:rPr lang="da-DK" sz="1800" dirty="0"/>
              <a:t>i forbindelse med generiske </a:t>
            </a:r>
            <a:r>
              <a:rPr lang="da-DK" sz="1800" dirty="0" smtClean="0"/>
              <a:t>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</a:t>
            </a:r>
            <a:br>
              <a:rPr lang="da-DK" sz="1800" dirty="0" smtClean="0"/>
            </a:br>
            <a:r>
              <a:rPr lang="da-DK" sz="1800" dirty="0" smtClean="0"/>
              <a:t>implementeret </a:t>
            </a:r>
            <a:r>
              <a:rPr lang="da-DK" sz="1800" dirty="0"/>
              <a:t>i den </a:t>
            </a:r>
            <a:r>
              <a:rPr lang="da-DK" sz="1800" dirty="0" smtClean="0"/>
              <a:t>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2108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altLang="da-DK" sz="9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9400"/>
            <a:ext cx="2311400" cy="234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06129" y="6150437"/>
            <a:ext cx="367245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br>
              <a:rPr lang="da-DK" altLang="da-DK" sz="1200" b="1" dirty="0" smtClean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(kaldes på det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returnerer, og returnerer et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(i de abstrakte klasser)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boolsk værdi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(f.eks. </a:t>
            </a:r>
            <a:r>
              <a:rPr lang="da-DK" sz="1800" kern="0" dirty="0" err="1" smtClean="0"/>
              <a:t>String</a:t>
            </a:r>
            <a:r>
              <a:rPr lang="da-DK" sz="1800" kern="0" dirty="0" smtClean="0"/>
              <a:t>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2204" y="3356992"/>
            <a:ext cx="7943948" cy="180049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23627" y="4025367"/>
            <a:ext cx="4072879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06486" y="4594079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1921" y="4315299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982" y="5643846"/>
            <a:ext cx="2461151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forelæsning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for en supertype af 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ikke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hashCode metoderne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vi </a:t>
            </a:r>
            <a:r>
              <a:rPr lang="da-DK" sz="1800" dirty="0" smtClean="0"/>
              <a:t>forsøger </a:t>
            </a:r>
            <a:r>
              <a:rPr lang="da-DK" sz="1800" dirty="0"/>
              <a:t>at overskrive toString metoden i Object klassen)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behøver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at teste compareTo, equals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hashCode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bør man normalt gøre, men da det kan være </a:t>
            </a:r>
            <a:r>
              <a:rPr lang="da-DK" sz="1800" dirty="0" smtClean="0"/>
              <a:t>lidt besværligt og tidskrævende, </a:t>
            </a:r>
            <a:r>
              <a:rPr lang="da-DK" sz="1800" dirty="0"/>
              <a:t>har vi besluttet at lade jer slippe for det</a:t>
            </a:r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man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man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235414"/>
            <a:ext cx="4767122" cy="65736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road2;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82774" y="1098067"/>
            <a:ext cx="3644751" cy="196207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Fra den generelle </a:t>
            </a:r>
            <a:r>
              <a:rPr lang="da-DK" altLang="da-DK" sz="1200" b="1" dirty="0">
                <a:solidFill>
                  <a:srgbClr val="0000FF"/>
                </a:solidFill>
              </a:rPr>
              <a:t>Test Fixture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kan I kopiere</a:t>
            </a:r>
            <a:r>
              <a:rPr lang="da-DK" altLang="da-DK" sz="1200" b="1" dirty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import sætningerne, feltvariablerne og setUp metoden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</a:t>
            </a:r>
            <a:r>
              <a:rPr lang="da-DK" altLang="da-DK" sz="1200" b="1" dirty="0">
                <a:solidFill>
                  <a:srgbClr val="0000FF"/>
                </a:solidFill>
              </a:rPr>
              <a:t>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bokse skal I selv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tilføje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00FF"/>
                </a:solidFill>
              </a:rPr>
              <a:t>For overskuelighedens skyld fjernes de dele af den generelle Test Fixture, som I ikke bruger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Her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bruges kun </a:t>
            </a:r>
            <a:r>
              <a:rPr lang="da-DK" altLang="da-DK" sz="1200" b="1" dirty="0">
                <a:solidFill>
                  <a:srgbClr val="0000FF"/>
                </a:solidFill>
              </a:rPr>
              <a:t>det første land og de første fire byer (og 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vejene, idet vi laver vores egne)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592489" y="1752315"/>
            <a:ext cx="2490250" cy="1832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752114" y="5821699"/>
            <a:ext cx="3280136" cy="585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3181" y="5491691"/>
            <a:ext cx="3481084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605547" y="2000844"/>
            <a:ext cx="4214553" cy="459693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6347" y="3628817"/>
            <a:ext cx="3477918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BeforeEach</a:t>
            </a:r>
            <a:r>
              <a:rPr lang="da-DK" altLang="da-DK" dirty="0" smtClean="0"/>
              <a:t> angiver, </a:t>
            </a:r>
            <a:r>
              <a:rPr lang="da-DK" altLang="da-DK" dirty="0"/>
              <a:t>at </a:t>
            </a:r>
            <a:r>
              <a:rPr lang="da-DK" altLang="da-DK" dirty="0">
                <a:solidFill>
                  <a:srgbClr val="008000"/>
                </a:solidFill>
              </a:rPr>
              <a:t>setUp</a:t>
            </a:r>
            <a:r>
              <a:rPr lang="da-DK" altLang="da-DK" dirty="0"/>
              <a:t> metoden udføres </a:t>
            </a:r>
            <a:r>
              <a:rPr lang="da-DK" altLang="da-DK" dirty="0">
                <a:solidFill>
                  <a:srgbClr val="008000"/>
                </a:solidFill>
              </a:rPr>
              <a:t>før</a:t>
            </a:r>
            <a:r>
              <a:rPr lang="da-DK" altLang="da-DK" dirty="0"/>
              <a:t> hver testmetode (dette etablerer test fixturen)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Analogt angiver </a:t>
            </a: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AfterEach</a:t>
            </a:r>
            <a:r>
              <a:rPr lang="da-DK" altLang="da-DK" dirty="0" smtClean="0"/>
              <a:t>, </a:t>
            </a:r>
            <a:r>
              <a:rPr lang="da-DK" altLang="da-DK" dirty="0"/>
              <a:t>at en </a:t>
            </a:r>
            <a:r>
              <a:rPr lang="da-DK" altLang="da-DK" dirty="0" smtClean="0"/>
              <a:t>metode </a:t>
            </a:r>
            <a:r>
              <a:rPr lang="da-DK" altLang="da-DK" dirty="0"/>
              <a:t>udføres </a:t>
            </a:r>
            <a:r>
              <a:rPr lang="da-DK" altLang="da-DK" dirty="0">
                <a:solidFill>
                  <a:srgbClr val="008000"/>
                </a:solidFill>
              </a:rPr>
              <a:t>efter</a:t>
            </a:r>
            <a:r>
              <a:rPr lang="da-DK" altLang="da-DK" dirty="0"/>
              <a:t> test fixturen – for at rydde op (men det får I </a:t>
            </a:r>
            <a:r>
              <a:rPr lang="da-DK" altLang="da-DK" dirty="0" smtClean="0"/>
              <a:t>ikke </a:t>
            </a:r>
            <a:r>
              <a:rPr lang="da-DK" altLang="da-DK" dirty="0"/>
              <a:t>brug </a:t>
            </a:r>
            <a:r>
              <a:rPr lang="da-DK" altLang="da-DK" dirty="0" smtClean="0"/>
              <a:t>for i denne opgave)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851316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851316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874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60733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7220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90564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6803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Position pos1, pos2;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positions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5020" y="1191939"/>
            <a:ext cx="2996860" cy="14988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koppiere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det meste fra den generelle Test Fixture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i de to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skal I selv tilføje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Fjern de 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370127" y="2239926"/>
            <a:ext cx="2686986" cy="1790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562288" y="4823137"/>
            <a:ext cx="3550540" cy="6216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00298" y="4633849"/>
            <a:ext cx="3337915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I det første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det andet </a:t>
            </a:r>
            <a:r>
              <a:rPr lang="da-DK" altLang="da-DK" dirty="0"/>
              <a:t>står spilleren i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og er på vej mod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, </a:t>
            </a:r>
            <a:r>
              <a:rPr lang="da-DK" altLang="da-DK" dirty="0"/>
              <a:t>som kan nås i </a:t>
            </a:r>
            <a:r>
              <a:rPr lang="da-DK" altLang="da-DK" dirty="0" smtClean="0"/>
              <a:t>2 </a:t>
            </a:r>
            <a:r>
              <a:rPr lang="da-DK" altLang="da-DK" dirty="0"/>
              <a:t>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668386" y="3416406"/>
            <a:ext cx="4355869" cy="4323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2222799" y="3616036"/>
            <a:ext cx="453900" cy="19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5427" y="3322110"/>
            <a:ext cx="22700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 at returværdi og værdien af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value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er korrekt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9128" y="6095430"/>
            <a:ext cx="930420" cy="131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også proppe det hele ind i en for løkke og dermed teste mange forskellige seed værdier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hoved,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dirty="0" smtClean="0">
                <a:solidFill>
                  <a:srgbClr val="008000"/>
                </a:solidFill>
              </a:rPr>
              <a:t>min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max</a:t>
            </a:r>
            <a:r>
              <a:rPr lang="da-DK" sz="1800" dirty="0" smtClean="0"/>
              <a:t> og </a:t>
            </a:r>
            <a:r>
              <a:rPr lang="da-DK" sz="1800" b="1" dirty="0">
                <a:solidFill>
                  <a:srgbClr val="008000"/>
                </a:solidFill>
              </a:rPr>
              <a:t>sort</a:t>
            </a:r>
            <a:r>
              <a:rPr lang="da-DK" sz="1800" dirty="0" smtClean="0"/>
              <a:t> metoderne 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9556</TotalTime>
  <Words>5680</Words>
  <Application>Microsoft Office PowerPoint</Application>
  <PresentationFormat>On-screen Show (4:3)</PresentationFormat>
  <Paragraphs>747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877</cp:revision>
  <cp:lastPrinted>2018-10-30T12:43:05Z</cp:lastPrinted>
  <dcterms:created xsi:type="dcterms:W3CDTF">2009-09-02T10:07:09Z</dcterms:created>
  <dcterms:modified xsi:type="dcterms:W3CDTF">2021-11-15T15:53:43Z</dcterms:modified>
</cp:coreProperties>
</file>