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422" r:id="rId22"/>
    <p:sldId id="385" r:id="rId2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122" d="100"/>
          <a:sy n="122" d="100"/>
        </p:scale>
        <p:origin x="2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59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409" y="5725356"/>
            <a:ext cx="5257711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273937" y="580418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</a:t>
            </a:r>
            <a:r>
              <a:rPr lang="da-DK" altLang="da-DK" sz="1800" dirty="0" smtClean="0">
                <a:ea typeface="ＭＳ Ｐゴシック" charset="-128"/>
              </a:rPr>
              <a:t>i kursets anden halvdel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3340418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48" y="5122153"/>
            <a:ext cx="3184493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</a:t>
            </a:r>
            <a:r>
              <a:rPr lang="da-DK" altLang="da-DK" sz="1800" dirty="0" smtClean="0">
                <a:ea typeface="ＭＳ Ｐゴシック" pitchFamily="34" charset="-128"/>
              </a:rPr>
              <a:t>i kursets anden halvdel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>
                <a:cs typeface="+mj-cs"/>
              </a:rPr>
              <a:t>Så er vi klar til at forlade lokalet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4824536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Bliv siddende indtil I får besked på andet</a:t>
            </a:r>
            <a:endParaRPr lang="da-DK" b="1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24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Alle går ud af døren forneden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venstre for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tavlerne</a:t>
            </a:r>
          </a:p>
          <a:p>
            <a:pPr lvl="1">
              <a:buFontTx/>
              <a:buChar char="–"/>
            </a:pPr>
            <a:r>
              <a:rPr lang="da-DK" sz="1800" dirty="0"/>
              <a:t>Bliv siddende indtil jeg har fået den </a:t>
            </a:r>
            <a:r>
              <a:rPr lang="da-DK" sz="1800" dirty="0" smtClean="0"/>
              <a:t>åbnet og sikret</a:t>
            </a:r>
            <a:endParaRPr lang="da-DK" sz="1800" dirty="0"/>
          </a:p>
          <a:p>
            <a:pPr lvl="1"/>
            <a:r>
              <a:rPr lang="da-DK" sz="1800" dirty="0" smtClean="0"/>
              <a:t>De </a:t>
            </a:r>
            <a:r>
              <a:rPr lang="da-DK" sz="1800" dirty="0" err="1" smtClean="0"/>
              <a:t>afspritningsansvarlige</a:t>
            </a:r>
            <a:r>
              <a:rPr lang="da-DK" sz="1800" dirty="0" smtClean="0"/>
              <a:t> bliver tilbage og hjælper med at </a:t>
            </a:r>
            <a:r>
              <a:rPr lang="da-DK" sz="1800" dirty="0" err="1" smtClean="0"/>
              <a:t>afspritte</a:t>
            </a:r>
            <a:r>
              <a:rPr lang="da-DK" sz="1800" dirty="0" smtClean="0"/>
              <a:t> alle borde og stole (dog ikke stofoverflader)</a:t>
            </a:r>
          </a:p>
          <a:p>
            <a:pPr lvl="1"/>
            <a:r>
              <a:rPr lang="da-DK" sz="1800" dirty="0" smtClean="0"/>
              <a:t>Vi starter med den side af auditoriet, der er nærmest døren</a:t>
            </a:r>
          </a:p>
          <a:p>
            <a:pPr lvl="1"/>
            <a:r>
              <a:rPr lang="da-DK" sz="1800" dirty="0" smtClean="0"/>
              <a:t>Rækkerne tømmes nede fra og op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Hvis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 er nogen, som har spørgsmål til mig, bedes de vente hernede foran indtil lokalet er </a:t>
            </a:r>
            <a:r>
              <a:rPr lang="da-DK" b="1" spc="-5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tømt, </a:t>
            </a:r>
            <a:r>
              <a:rPr lang="da-DK" b="1" spc="-5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jeg har fået pakket mit grej sammen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Tak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for i dag –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Værsgo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begynde at gå ud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/>
            <a:r>
              <a:rPr lang="da-DK" sz="1800" dirty="0"/>
              <a:t>Tag det stille og roligt og undgå at komme for tæt på </a:t>
            </a:r>
            <a:r>
              <a:rPr lang="da-DK" sz="1800" dirty="0" smtClean="0"/>
              <a:t>andre</a:t>
            </a:r>
          </a:p>
          <a:p>
            <a:pPr lvl="1"/>
            <a:r>
              <a:rPr lang="da-DK" sz="1800" dirty="0"/>
              <a:t>Vent på dem foran uden at mase på eller forsøge at </a:t>
            </a:r>
            <a:r>
              <a:rPr lang="da-DK" sz="1800" dirty="0" smtClean="0"/>
              <a:t>overhale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39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315338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418144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891600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963038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326833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v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oid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880971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277660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3135547"/>
            <a:ext cx="36724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269275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33764" y="4291624"/>
            <a:ext cx="4302732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</a:t>
            </a:r>
            <a:r>
              <a:rPr lang="da-DK" altLang="da-DK" sz="1400" b="1" dirty="0">
                <a:solidFill>
                  <a:srgbClr val="0000FF"/>
                </a:solidFill>
              </a:rPr>
              <a:t>at skabe et objekt og 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højre-klikke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på det, kan man se, hvilke public metoder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 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448809" cy="1656185"/>
            <a:chOff x="4880110" y="3167742"/>
            <a:chExt cx="3448809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5707954" y="3621352"/>
              <a:ext cx="2620965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</a:t>
              </a:r>
              <a:r>
                <a:rPr lang="da-DK" altLang="da-DK" sz="1600" b="1" dirty="0" smtClean="0">
                  <a:solidFill>
                    <a:srgbClr val="FF0000"/>
                  </a:solidFill>
                </a:rPr>
                <a:t>automatisk i </a:t>
              </a:r>
              <a:r>
                <a:rPr lang="da-DK" altLang="da-DK" sz="1600" b="1" dirty="0" smtClean="0">
                  <a:solidFill>
                    <a:srgbClr val="FF0000"/>
                  </a:solidFill>
                </a:rPr>
                <a:t>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71680" y="5167216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1701</Words>
  <Application>Microsoft Office PowerPoint</Application>
  <PresentationFormat>On-screen Show (4:3)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Så er vi klar til at forlade lokalet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447</cp:revision>
  <cp:lastPrinted>2019-03-18T14:14:07Z</cp:lastPrinted>
  <dcterms:created xsi:type="dcterms:W3CDTF">2009-09-02T10:07:09Z</dcterms:created>
  <dcterms:modified xsi:type="dcterms:W3CDTF">2022-01-19T10:17:40Z</dcterms:modified>
</cp:coreProperties>
</file>