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0" r:id="rId5"/>
    <p:sldId id="375" r:id="rId6"/>
    <p:sldId id="387" r:id="rId7"/>
    <p:sldId id="381" r:id="rId8"/>
    <p:sldId id="382" r:id="rId9"/>
    <p:sldId id="386" r:id="rId10"/>
    <p:sldId id="388" r:id="rId11"/>
    <p:sldId id="391" r:id="rId12"/>
    <p:sldId id="389" r:id="rId13"/>
    <p:sldId id="390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6"/>
            <p14:sldId id="388"/>
            <p14:sldId id="391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06" d="100"/>
          <a:sy n="106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</a:t>
            </a:r>
            <a:r>
              <a:rPr lang="da-DK" sz="1800" dirty="0" smtClean="0"/>
              <a:t>dagen (med cirka tider) </a:t>
            </a:r>
            <a:endParaRPr lang="da-DK" sz="18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 smtClean="0"/>
              <a:t>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 smtClean="0"/>
              <a:t>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 smtClean="0"/>
              <a:t>Præsentationsrunde og sammensætning af </a:t>
            </a:r>
            <a:r>
              <a:rPr lang="da-DK" sz="1600" dirty="0" smtClean="0"/>
              <a:t>programmeringspar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12.15 </a:t>
            </a:r>
            <a:r>
              <a:rPr lang="da-DK" sz="1600" dirty="0" smtClean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</a:t>
            </a:r>
            <a:r>
              <a:rPr lang="da-DK" sz="1600" dirty="0" smtClean="0"/>
              <a:t>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Pause (samt hjælp til </a:t>
            </a:r>
            <a:r>
              <a:rPr lang="da-DK" sz="1600" dirty="0"/>
              <a:t>BlueJ installation og </a:t>
            </a:r>
            <a:r>
              <a:rPr lang="da-DK" sz="1600" dirty="0" smtClean="0"/>
              <a:t>mailopsætning)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15.15 </a:t>
            </a:r>
            <a:r>
              <a:rPr lang="da-DK" sz="1600" dirty="0" smtClean="0"/>
              <a:t>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397879"/>
            <a:ext cx="5760639" cy="226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</a:t>
            </a:r>
            <a:r>
              <a:rPr lang="en-US" sz="1600" dirty="0" smtClean="0"/>
              <a:t>640 </a:t>
            </a:r>
            <a:r>
              <a:rPr lang="en-US" sz="1600" dirty="0" err="1" smtClean="0"/>
              <a:t>kr</a:t>
            </a:r>
            <a:r>
              <a:rPr lang="en-US" sz="1600" dirty="0" smtClean="0"/>
              <a:t> (-10% rabat)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225 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</a:t>
            </a:r>
            <a:r>
              <a:rPr lang="da-DK" altLang="da-DK" sz="1600" dirty="0" smtClean="0"/>
              <a:t>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784210" y="478571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4951933" y="5325774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</a:t>
            </a:r>
            <a:r>
              <a:rPr lang="da-DK" altLang="da-DK" sz="2800" dirty="0" err="1" smtClean="0"/>
              <a:t>brekout</a:t>
            </a:r>
            <a:r>
              <a:rPr lang="da-DK" altLang="da-DK" sz="2800" dirty="0" smtClean="0"/>
              <a:t> </a:t>
            </a:r>
            <a:r>
              <a:rPr lang="da-DK" altLang="da-DK" sz="2800" dirty="0" err="1" smtClean="0"/>
              <a:t>rooms</a:t>
            </a:r>
            <a:r>
              <a:rPr lang="da-DK" altLang="da-DK" sz="2800" dirty="0" smtClean="0"/>
              <a:t> i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Dem der ikke er fysisk tilstede, skal </a:t>
            </a:r>
            <a:r>
              <a:rPr lang="da-DK" altLang="da-DK" sz="1600" dirty="0"/>
              <a:t>så, hver </a:t>
            </a:r>
            <a:r>
              <a:rPr lang="da-DK" altLang="da-DK" sz="1600" dirty="0" smtClean="0"/>
              <a:t>især, </a:t>
            </a:r>
            <a:r>
              <a:rPr lang="da-DK" altLang="da-DK" sz="1600" dirty="0"/>
              <a:t>gå ind i det rum, der har samme </a:t>
            </a:r>
            <a:r>
              <a:rPr lang="da-DK" altLang="da-DK" sz="1600" spc="-40" dirty="0"/>
              <a:t>nummer som jeres </a:t>
            </a:r>
            <a:r>
              <a:rPr lang="da-DK" altLang="da-DK" sz="1600" spc="-40" dirty="0" smtClean="0"/>
              <a:t>programmeringspar </a:t>
            </a:r>
            <a:r>
              <a:rPr lang="da-DK" altLang="da-DK" sz="1600" spc="-40" dirty="0"/>
              <a:t>(f.eks. skal deltagerne i Par 7 gå ind i </a:t>
            </a:r>
            <a:r>
              <a:rPr lang="da-DK" altLang="da-DK" sz="1600" spc="-40" dirty="0" err="1"/>
              <a:t>Room</a:t>
            </a:r>
            <a:r>
              <a:rPr lang="da-DK" altLang="da-DK" sz="1600" spc="-40" dirty="0"/>
              <a:t>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gør I ved først 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også et rum, der hedder ”</a:t>
            </a:r>
            <a:r>
              <a:rPr lang="da-DK" altLang="da-DK" sz="1600" dirty="0" err="1"/>
              <a:t>Staff</a:t>
            </a:r>
            <a:r>
              <a:rPr lang="da-DK" altLang="da-DK" sz="1600" dirty="0"/>
              <a:t>” (det er til brug for instruktorerne og mig)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20" dirty="0" smtClean="0"/>
              <a:t>I kan tale sammen og skrive beskeder til hinanden via chat </a:t>
            </a:r>
            <a:r>
              <a:rPr lang="da-DK" altLang="da-DK" sz="1600" spc="-20" dirty="0" smtClean="0"/>
              <a:t>faciliteten (eller via mobil)</a:t>
            </a:r>
            <a:endParaRPr lang="da-DK" altLang="da-DK" sz="1600" spc="-2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Instruktorerne 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</a:t>
            </a:r>
            <a:r>
              <a:rPr lang="da-DK" altLang="da-DK" sz="1600" b="1" spc="-40" dirty="0" smtClean="0"/>
              <a:t>5. </a:t>
            </a:r>
            <a:r>
              <a:rPr lang="da-DK" altLang="da-DK" sz="1600" b="1" spc="-40" dirty="0" smtClean="0"/>
              <a:t>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”Videoer fra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 2024”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</a:t>
            </a:r>
            <a:r>
              <a:rPr lang="da-DK" altLang="da-DK" sz="1600" dirty="0" smtClean="0"/>
              <a:t>30 minutter </a:t>
            </a:r>
            <a:r>
              <a:rPr lang="da-DK" altLang="da-DK" sz="1600" dirty="0" smtClean="0"/>
              <a:t>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</a:t>
            </a:r>
            <a:r>
              <a:rPr lang="da-DK" altLang="da-DK" sz="1800" b="1" spc="-60" dirty="0" smtClean="0">
                <a:solidFill>
                  <a:srgbClr val="A50021"/>
                </a:solidFill>
              </a:rPr>
              <a:t>”Afleveringsopgaver</a:t>
            </a:r>
            <a:r>
              <a:rPr lang="da-DK" altLang="da-DK" sz="1800" b="1" spc="-6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</a:t>
            </a:r>
            <a:r>
              <a:rPr lang="da-DK" altLang="da-DK" sz="1600" dirty="0" smtClean="0"/>
              <a:t>første halvdel af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Quizzerne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Testserveren 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Bemærk</a:t>
            </a:r>
            <a:r>
              <a:rPr lang="da-DK" sz="1600" dirty="0"/>
              <a:t>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Vi </a:t>
            </a:r>
            <a:r>
              <a:rPr lang="da-DK" sz="1600" dirty="0" smtClean="0"/>
              <a:t>starter kl. 15.30 og fortsætter frem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Kom </a:t>
            </a:r>
            <a:r>
              <a:rPr lang="da-DK" sz="1600" dirty="0"/>
              <a:t>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ABD4C1F5-EE38-4987-ACD3-E62FAFF75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6AB4C9-747A-46CB-AF91-1A89441FE4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F33526-35C3-46EE-963E-73B8090D0FC7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064323b-8959-406a-a3e9-bb6e93638192"/>
    <ds:schemaRef ds:uri="f659a008-7c21-4ee3-a745-e38581e1310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7786</TotalTime>
  <Words>1506</Words>
  <Application>Microsoft Office PowerPoint</Application>
  <PresentationFormat>On-screen Show (4:3)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567</cp:revision>
  <cp:lastPrinted>2019-02-08T06:10:49Z</cp:lastPrinted>
  <dcterms:created xsi:type="dcterms:W3CDTF">2000-02-22T02:31:40Z</dcterms:created>
  <dcterms:modified xsi:type="dcterms:W3CDTF">2023-12-05T11:49:38Z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