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378" r:id="rId25"/>
    <p:sldId id="411" r:id="rId26"/>
    <p:sldId id="410" r:id="rId27"/>
    <p:sldId id="377" r:id="rId2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5" autoAdjust="0"/>
    <p:restoredTop sz="96730" autoAdjust="0"/>
  </p:normalViewPr>
  <p:slideViewPr>
    <p:cSldViewPr>
      <p:cViewPr varScale="1">
        <p:scale>
          <a:sx n="101" d="100"/>
          <a:sy n="101" d="100"/>
        </p:scale>
        <p:origin x="132" y="11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37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61914" y="2786730"/>
            <a:ext cx="424141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spc="-80" dirty="0" err="1" smtClean="0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(o));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Math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  <a:endParaRPr lang="da-DK" altLang="da-DK" sz="1800" spc="-4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1000 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objekter skal der bruges 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1000 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3 (sidst på ugen) 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</a:t>
            </a:r>
            <a:r>
              <a:rPr lang="da-DK" altLang="da-DK" sz="1800"/>
              <a:t>til </a:t>
            </a:r>
            <a:r>
              <a:rPr lang="da-DK" altLang="da-DK" sz="1800" smtClean="0"/>
              <a:t>for</a:t>
            </a:r>
            <a:r>
              <a:rPr lang="da-DK" altLang="da-DK" sz="1800" dirty="0" smtClean="0"/>
              <a:t>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</a:t>
            </a:r>
            <a:r>
              <a:rPr lang="da-DK" altLang="da-DK" sz="1800" smtClean="0"/>
              <a:t>Brightspace siden</a:t>
            </a:r>
            <a:br>
              <a:rPr lang="da-DK" altLang="da-DK" sz="1800" smtClean="0"/>
            </a:br>
            <a:r>
              <a:rPr lang="da-DK" altLang="da-DK" sz="180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kurset (inklusiv nyttige links)”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r>
              <a:rPr lang="da-DK" sz="3200" dirty="0" smtClean="0">
                <a:cs typeface="+mj-cs"/>
              </a:rPr>
              <a:t> og rømning af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424847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borde og stole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Hvert </a:t>
            </a:r>
            <a:r>
              <a:rPr lang="da-DK" sz="1800" dirty="0"/>
              <a:t>øvelseshold </a:t>
            </a:r>
            <a:r>
              <a:rPr lang="da-DK" sz="1800" dirty="0" smtClean="0"/>
              <a:t>har </a:t>
            </a:r>
            <a:r>
              <a:rPr lang="da-DK" sz="1800" dirty="0"/>
              <a:t>2-3 studerende, som er </a:t>
            </a:r>
            <a:r>
              <a:rPr lang="da-DK" sz="1800" dirty="0" err="1" smtClean="0"/>
              <a:t>afspritningsansvarlige</a:t>
            </a:r>
            <a:endParaRPr lang="da-DK" sz="1800" dirty="0"/>
          </a:p>
          <a:p>
            <a:pPr lvl="1"/>
            <a:r>
              <a:rPr lang="da-DK" sz="1800" dirty="0" smtClean="0"/>
              <a:t>I hjælpes ad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8000"/>
                </a:solidFill>
              </a:rPr>
              <a:t>hele</a:t>
            </a:r>
            <a:r>
              <a:rPr lang="da-DK" sz="1800" dirty="0" smtClean="0"/>
              <a:t> lokalet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Auditoriet forlades via døren 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tavlerne</a:t>
            </a:r>
          </a:p>
          <a:p>
            <a:pPr lvl="1"/>
            <a:r>
              <a:rPr lang="da-DK" sz="1800" dirty="0"/>
              <a:t>Bliv siddende indtil jeg har fået den åbnet og sikret</a:t>
            </a:r>
          </a:p>
          <a:p>
            <a:pPr lvl="1"/>
            <a:r>
              <a:rPr lang="da-DK" sz="1800" dirty="0"/>
              <a:t>Vi starter med den side af auditoriet, der er nærmest døren</a:t>
            </a:r>
          </a:p>
          <a:p>
            <a:pPr lvl="1"/>
            <a:r>
              <a:rPr lang="da-DK" sz="1800" dirty="0"/>
              <a:t>Rækkerne tømmes nede fra og </a:t>
            </a:r>
            <a:r>
              <a:rPr lang="da-DK" sz="1800" dirty="0" smtClean="0"/>
              <a:t>op</a:t>
            </a:r>
          </a:p>
          <a:p>
            <a:pPr lvl="1">
              <a:buFontTx/>
              <a:buChar char="–"/>
            </a:pPr>
            <a:r>
              <a:rPr lang="da-DK" sz="1800" dirty="0"/>
              <a:t>Hvis der er nogen, som har spørgsmål til mig, bedes de vente hernede foran indtil lokalet er tømt, 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for i dag – Værsgo at begynde at gå ud</a:t>
            </a:r>
          </a:p>
          <a:p>
            <a:pPr lvl="1"/>
            <a:r>
              <a:rPr lang="da-DK" sz="1600" dirty="0"/>
              <a:t>Tag det stille og roligt og undgå at komme for tæt på andre</a:t>
            </a:r>
          </a:p>
          <a:p>
            <a:pPr lvl="1"/>
            <a:r>
              <a:rPr lang="da-DK" sz="1600" dirty="0"/>
              <a:t>Vent på dem foran uden at mase på eller forsøge at overhale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3988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b="1" smtClean="0"/>
              <a:pPr algn="ctr">
                <a:defRPr/>
              </a:pPr>
              <a:t>26</a:t>
            </a:fld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77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r>
              <a:rPr lang="da-DK" altLang="da-DK" sz="2000" dirty="0" smtClean="0">
                <a:solidFill>
                  <a:srgbClr val="000066"/>
                </a:solidFill>
              </a:rPr>
              <a:t>   (senere i forelæsningen)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9472</TotalTime>
  <Words>3134</Words>
  <Application>Microsoft Office PowerPoint</Application>
  <PresentationFormat>On-screen Show (4:3)</PresentationFormat>
  <Paragraphs>518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Opsummering</vt:lpstr>
      <vt:lpstr>Hvor kan du få hjælp?</vt:lpstr>
      <vt:lpstr>Afspritning og rømning af lokalet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658</cp:revision>
  <cp:lastPrinted>2018-09-07T11:53:33Z</cp:lastPrinted>
  <dcterms:created xsi:type="dcterms:W3CDTF">2011-09-05T07:28:16Z</dcterms:created>
  <dcterms:modified xsi:type="dcterms:W3CDTF">2022-02-03T09:16:44Z</dcterms:modified>
</cp:coreProperties>
</file>