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706" y="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65952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57705" y="5725491"/>
            <a:ext cx="1440160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Cyklisk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8" y="3496644"/>
            <a:ext cx="1978147" cy="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importerer 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57740" y="6130724"/>
            <a:ext cx="4017650" cy="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tror derfor, at det er en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metode, og klager over at der mangler en returtype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227495" y="6512023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6" y="5837614"/>
            <a:ext cx="3703722" cy="67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76" y="4615839"/>
            <a:ext cx="3830304" cy="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65189" y="5759217"/>
            <a:ext cx="427403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3" y="2853836"/>
            <a:ext cx="10574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af en-til-mange relation (4)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6310" y="6467471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7092281" y="3947742"/>
            <a:ext cx="1914468" cy="4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med ét =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17" y="5895243"/>
            <a:ext cx="3210373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4346"/>
          <a:stretch/>
        </p:blipFill>
        <p:spPr>
          <a:xfrm>
            <a:off x="2324171" y="4609019"/>
            <a:ext cx="2403639" cy="252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036677"/>
            <a:ext cx="1596653" cy="2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1156</Words>
  <Application>Microsoft Office PowerPoint</Application>
  <PresentationFormat>On-screen Show (4:3)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300</cp:revision>
  <cp:lastPrinted>2006-08-28T10:46:07Z</cp:lastPrinted>
  <dcterms:created xsi:type="dcterms:W3CDTF">2010-09-15T21:31:57Z</dcterms:created>
  <dcterms:modified xsi:type="dcterms:W3CDTF">2021-09-15T11:41:38Z</dcterms:modified>
</cp:coreProperties>
</file>