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6" r:id="rId20"/>
    <p:sldId id="467" r:id="rId21"/>
    <p:sldId id="462" r:id="rId22"/>
    <p:sldId id="463" r:id="rId23"/>
    <p:sldId id="464" r:id="rId24"/>
    <p:sldId id="458" r:id="rId25"/>
    <p:sldId id="459" r:id="rId26"/>
    <p:sldId id="426" r:id="rId27"/>
    <p:sldId id="469" r:id="rId28"/>
    <p:sldId id="470" r:id="rId29"/>
    <p:sldId id="433" r:id="rId3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13" d="100"/>
          <a:sy n="113" d="100"/>
        </p:scale>
        <p:origin x="1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0935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5672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59355" y="4916798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Nogle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403244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</a:t>
            </a:r>
            <a:r>
              <a:rPr lang="da-DK" dirty="0" smtClean="0"/>
              <a:t>objekt, som både </a:t>
            </a:r>
            <a:r>
              <a:rPr lang="da-DK" dirty="0" err="1" smtClean="0"/>
              <a:t>s1</a:t>
            </a:r>
            <a:r>
              <a:rPr lang="da-DK" dirty="0" smtClean="0"/>
              <a:t> og </a:t>
            </a:r>
            <a:r>
              <a:rPr lang="da-DK" dirty="0" err="1" smtClean="0"/>
              <a:t>s3</a:t>
            </a:r>
            <a:r>
              <a:rPr lang="da-DK" dirty="0" smtClean="0"/>
              <a:t> peger på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941148" y="4628641"/>
            <a:ext cx="305526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/>
              <a:t>Men går det så ikke galt, hvis </a:t>
            </a:r>
            <a:r>
              <a:rPr lang="da-DK" dirty="0" err="1"/>
              <a:t>s1</a:t>
            </a:r>
            <a:r>
              <a:rPr lang="da-DK" dirty="0"/>
              <a:t> eller </a:t>
            </a:r>
            <a:r>
              <a:rPr lang="da-DK" dirty="0" err="1"/>
              <a:t>s3</a:t>
            </a:r>
            <a:r>
              <a:rPr lang="da-DK" dirty="0"/>
              <a:t> ændrer </a:t>
            </a:r>
            <a:r>
              <a:rPr lang="da-DK" dirty="0" smtClean="0"/>
              <a:t>værdi?</a:t>
            </a:r>
            <a:endParaRPr lang="da-DK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/>
              <a:t>S</a:t>
            </a:r>
            <a:r>
              <a:rPr lang="da-DK" dirty="0"/>
              <a:t>å ændrer den anden jo også </a:t>
            </a:r>
            <a:r>
              <a:rPr lang="da-DK" dirty="0" smtClean="0"/>
              <a:t>værdi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1148" y="2961174"/>
            <a:ext cx="3039195" cy="15670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 smtClean="0"/>
              <a:t>String objekter er </a:t>
            </a:r>
            <a:r>
              <a:rPr lang="da-DK" spc="-40" dirty="0" err="1" smtClean="0">
                <a:solidFill>
                  <a:srgbClr val="008000"/>
                </a:solidFill>
              </a:rPr>
              <a:t>immutable</a:t>
            </a:r>
            <a:endParaRPr lang="da-DK" spc="-40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Når de først er skabt, kan de ikke ændres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Derfor kan oversætteren uden problemer genbruge String objekter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40350" y="2421515"/>
            <a:ext cx="3024336" cy="191847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6623244" y="3228535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4018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</a:t>
            </a:r>
            <a:r>
              <a:rPr lang="da-DK" altLang="da-DK" sz="1800" kern="0" smtClean="0"/>
              <a:t>for det</a:t>
            </a: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9774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11318</TotalTime>
  <Words>3334</Words>
  <Application>Microsoft Office PowerPoint</Application>
  <PresentationFormat>On-screen Show (4:3)</PresentationFormat>
  <Paragraphs>600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Køreprøveopgaverne</vt:lpstr>
      <vt:lpstr>Køreprøveopgaverne (fortsat)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Opsummering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774</cp:revision>
  <cp:lastPrinted>2014-09-25T13:10:10Z</cp:lastPrinted>
  <dcterms:created xsi:type="dcterms:W3CDTF">2011-09-05T07:28:16Z</dcterms:created>
  <dcterms:modified xsi:type="dcterms:W3CDTF">2023-09-15T12:59:37Z</dcterms:modified>
</cp:coreProperties>
</file>