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6" r:id="rId43"/>
    <p:sldId id="458" r:id="rId44"/>
    <p:sldId id="467" r:id="rId45"/>
    <p:sldId id="465" r:id="rId46"/>
    <p:sldId id="393" r:id="rId4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94" d="100"/>
          <a:sy n="94" d="100"/>
        </p:scale>
        <p:origin x="386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63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2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72" y="1960079"/>
            <a:ext cx="7667240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480584" y="340162"/>
            <a:ext cx="1369776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 sz="1500"/>
          </a:p>
          <a:p>
            <a:pPr algn="r">
              <a:lnSpc>
                <a:spcPct val="100000"/>
              </a:lnSpc>
            </a:pPr>
            <a:r>
              <a:rPr lang="da-DK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 sz="1500"/>
          </a:p>
          <a:p>
            <a:pPr algn="r">
              <a:lnSpc>
                <a:spcPct val="100000"/>
              </a:lnSpc>
            </a:pPr>
            <a:r>
              <a:rPr lang="da-DK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58301" y="6581497"/>
            <a:ext cx="189049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02-09-2021</a:t>
            </a:fld>
            <a:r>
              <a:rPr lang="da-DK" dirty="0"/>
              <a:t>24-08-2021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42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</a:t>
            </a:r>
            <a:r>
              <a:rPr lang="da-DK" altLang="da-DK" dirty="0" smtClean="0"/>
              <a:t>size </a:t>
            </a:r>
            <a:r>
              <a:rPr lang="da-DK" altLang="da-DK" dirty="0" smtClean="0"/>
              <a:t>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93305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00118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Nygaard-bygningen i IT-parken 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14.00 (lørdag kl. 22.00 for IT '</a:t>
            </a:r>
            <a:r>
              <a:rPr lang="da-DK" altLang="da-DK" sz="1400" kern="1200" dirty="0" err="1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ere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8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8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80" dirty="0" smtClean="0">
                <a:solidFill>
                  <a:srgbClr val="A50021"/>
                </a:solidFill>
              </a:rPr>
              <a:t>vil synes, at det går lidt langsomt her i starten</a:t>
            </a:r>
            <a:endParaRPr lang="da-DK" altLang="da-DK" b="1" spc="-8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12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8604448" cy="791369"/>
          </a:xfrm>
        </p:spPr>
        <p:txBody>
          <a:bodyPr/>
          <a:lstStyle/>
          <a:p>
            <a:r>
              <a:rPr lang="da-DK" spc="-100" dirty="0" smtClean="0"/>
              <a:t>Vaccination </a:t>
            </a:r>
            <a:r>
              <a:rPr lang="da-DK" spc="-100" dirty="0"/>
              <a:t>mod </a:t>
            </a:r>
            <a:r>
              <a:rPr lang="da-DK" spc="-100" dirty="0" err="1" smtClean="0"/>
              <a:t>COVID</a:t>
            </a:r>
            <a:r>
              <a:rPr lang="da-DK" spc="-100" dirty="0" smtClean="0"/>
              <a:t>-19 på Campus</a:t>
            </a:r>
            <a:endParaRPr lang="da-DK" spc="-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497" y="1044027"/>
            <a:ext cx="7743094" cy="23325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/>
              <a:t>Alle medarbejdere og studerende kan blive vaccineret mod COVID-19 i </a:t>
            </a:r>
            <a:r>
              <a:rPr lang="da-DK" sz="2000" dirty="0" err="1"/>
              <a:t>Søauditorierne</a:t>
            </a:r>
            <a:r>
              <a:rPr lang="da-DK" sz="2000" dirty="0"/>
              <a:t> i Universitetsparken.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Åbningstider: </a:t>
            </a:r>
            <a:r>
              <a:rPr lang="da-DK" sz="1800" spc="-30" dirty="0" smtClean="0"/>
              <a:t>mandag, tirsdag, torsdag </a:t>
            </a:r>
            <a:r>
              <a:rPr lang="da-DK" sz="1800" spc="-30" dirty="0"/>
              <a:t>og </a:t>
            </a:r>
            <a:r>
              <a:rPr lang="da-DK" sz="1800" spc="-30" dirty="0" smtClean="0"/>
              <a:t>fredag </a:t>
            </a:r>
            <a:r>
              <a:rPr lang="da-DK" sz="1800" spc="-30" dirty="0"/>
              <a:t>kl. </a:t>
            </a:r>
            <a:r>
              <a:rPr lang="da-DK" sz="1800" spc="-30" dirty="0" smtClean="0"/>
              <a:t>9-13 i perioden 30</a:t>
            </a:r>
            <a:r>
              <a:rPr lang="da-DK" sz="1800" spc="-30" dirty="0"/>
              <a:t>. august til 10. </a:t>
            </a:r>
            <a:r>
              <a:rPr lang="da-DK" sz="1800" spc="-30" dirty="0" smtClean="0"/>
              <a:t>september </a:t>
            </a:r>
            <a:endParaRPr lang="da-DK" sz="1800" spc="-3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b="1" spc="-30" dirty="0">
                <a:solidFill>
                  <a:srgbClr val="008000"/>
                </a:solidFill>
              </a:rPr>
              <a:t>I</a:t>
            </a:r>
            <a:r>
              <a:rPr lang="da-DK" sz="1800" b="1" spc="-30" dirty="0" smtClean="0">
                <a:solidFill>
                  <a:srgbClr val="008000"/>
                </a:solidFill>
              </a:rPr>
              <a:t>ngen </a:t>
            </a:r>
            <a:r>
              <a:rPr lang="da-DK" sz="1800" b="1" spc="-30" dirty="0">
                <a:solidFill>
                  <a:srgbClr val="008000"/>
                </a:solidFill>
              </a:rPr>
              <a:t>krav om </a:t>
            </a:r>
            <a:r>
              <a:rPr lang="da-DK" sz="1800" b="1" spc="-30" dirty="0" smtClean="0">
                <a:solidFill>
                  <a:srgbClr val="008000"/>
                </a:solidFill>
              </a:rPr>
              <a:t>tidsbestilling</a:t>
            </a:r>
            <a:endParaRPr lang="da-DK" sz="1800" b="1" spc="-30" dirty="0">
              <a:solidFill>
                <a:srgbClr val="008000"/>
              </a:solidFill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Du kan både påbegynde dit vaccineforløb og få dit andet </a:t>
            </a:r>
            <a:r>
              <a:rPr lang="da-DK" sz="1800" spc="-30" dirty="0" smtClean="0"/>
              <a:t>stik</a:t>
            </a:r>
            <a:endParaRPr lang="da-DK" sz="1800" spc="-3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Du vil blive vaccineret med Pfizer-</a:t>
            </a:r>
            <a:r>
              <a:rPr lang="da-DK" sz="1800" spc="-30" dirty="0" err="1"/>
              <a:t>BioNTechs</a:t>
            </a:r>
            <a:r>
              <a:rPr lang="da-DK" sz="1800" spc="-30" dirty="0"/>
              <a:t> vaccine. 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568" y="3440627"/>
            <a:ext cx="7848872" cy="3356051"/>
            <a:chOff x="1403648" y="4437112"/>
            <a:chExt cx="5204460" cy="20498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4437112"/>
              <a:ext cx="5204460" cy="2049884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 bwMode="auto">
            <a:xfrm>
              <a:off x="5220072" y="5193196"/>
              <a:ext cx="39827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95736" y="5661248"/>
              <a:ext cx="39827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44</a:t>
            </a:fld>
            <a:endParaRPr lang="da-DK" alt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auditoriet</a:t>
            </a:r>
            <a:endParaRPr lang="da-DK" sz="320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676456" cy="4824536"/>
          </a:xfrm>
        </p:spPr>
        <p:txBody>
          <a:bodyPr/>
          <a:lstStyle/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andet</a:t>
            </a: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hjælpes ad med </a:t>
            </a:r>
            <a:r>
              <a:rPr lang="da-DK" sz="1800" dirty="0" err="1" smtClean="0"/>
              <a:t>afspritningen</a:t>
            </a:r>
            <a:endParaRPr lang="da-DK" sz="1800" dirty="0" smtClean="0"/>
          </a:p>
          <a:p>
            <a:pPr lvl="2"/>
            <a:r>
              <a:rPr lang="da-DK" sz="1800" dirty="0">
                <a:solidFill>
                  <a:srgbClr val="000066"/>
                </a:solidFill>
              </a:rPr>
              <a:t>Start med at desinficere jeres hænder, før I rører ved sprayflasken</a:t>
            </a:r>
          </a:p>
          <a:p>
            <a:pPr lvl="2"/>
            <a:r>
              <a:rPr lang="da-DK" sz="1800" spc="-100" dirty="0" smtClean="0">
                <a:solidFill>
                  <a:srgbClr val="000066"/>
                </a:solidFill>
              </a:rPr>
              <a:t>Brug </a:t>
            </a:r>
            <a:r>
              <a:rPr lang="da-DK" sz="1800" spc="-100" dirty="0">
                <a:solidFill>
                  <a:srgbClr val="000066"/>
                </a:solidFill>
              </a:rPr>
              <a:t>sprayflaske til </a:t>
            </a:r>
            <a:r>
              <a:rPr lang="da-DK" sz="1800" spc="-100" dirty="0" smtClean="0">
                <a:solidFill>
                  <a:srgbClr val="000066"/>
                </a:solidFill>
              </a:rPr>
              <a:t>overflader på borde og stole (efterlades fugtige </a:t>
            </a:r>
            <a:r>
              <a:rPr lang="da-DK" sz="1800" spc="-100" dirty="0">
                <a:solidFill>
                  <a:srgbClr val="000066"/>
                </a:solidFill>
              </a:rPr>
              <a:t>men ikke </a:t>
            </a:r>
            <a:r>
              <a:rPr lang="da-DK" sz="1800" spc="-100" dirty="0" smtClean="0">
                <a:solidFill>
                  <a:srgbClr val="000066"/>
                </a:solidFill>
              </a:rPr>
              <a:t>våde)</a:t>
            </a:r>
            <a:endParaRPr lang="da-DK" sz="1400" spc="-100" dirty="0"/>
          </a:p>
          <a:p>
            <a:pPr lvl="2"/>
            <a:r>
              <a:rPr lang="da-DK" sz="1800" dirty="0" smtClean="0">
                <a:solidFill>
                  <a:srgbClr val="000066"/>
                </a:solidFill>
              </a:rPr>
              <a:t>Husk </a:t>
            </a:r>
            <a:r>
              <a:rPr lang="da-DK" sz="1800" dirty="0">
                <a:solidFill>
                  <a:srgbClr val="000066"/>
                </a:solidFill>
              </a:rPr>
              <a:t>alle berøringspunkter (bordkant, underside, armlæn mv</a:t>
            </a:r>
            <a:r>
              <a:rPr lang="da-DK" sz="1800" dirty="0" smtClean="0">
                <a:solidFill>
                  <a:srgbClr val="000066"/>
                </a:solidFill>
              </a:rPr>
              <a:t>.)</a:t>
            </a:r>
            <a:endParaRPr lang="da-DK" sz="1800" dirty="0" smtClean="0"/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foran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402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27984" y="4870678"/>
            <a:ext cx="453686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metodens navn 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3871</Words>
  <Application>Microsoft Office PowerPoint</Application>
  <PresentationFormat>On-screen Show (4:3)</PresentationFormat>
  <Paragraphs>784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Vaccination mod COVID-19 på Campus</vt:lpstr>
      <vt:lpstr>Så er vi klar til at forlade auditoriet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624</cp:revision>
  <cp:lastPrinted>2017-08-31T13:33:53Z</cp:lastPrinted>
  <dcterms:created xsi:type="dcterms:W3CDTF">2009-09-02T10:07:09Z</dcterms:created>
  <dcterms:modified xsi:type="dcterms:W3CDTF">2021-09-02T12:18:51Z</dcterms:modified>
</cp:coreProperties>
</file>