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36" r:id="rId3"/>
    <p:sldId id="337" r:id="rId4"/>
    <p:sldId id="338" r:id="rId5"/>
    <p:sldId id="339" r:id="rId6"/>
    <p:sldId id="340" r:id="rId7"/>
    <p:sldId id="353" r:id="rId8"/>
    <p:sldId id="354" r:id="rId9"/>
    <p:sldId id="356" r:id="rId10"/>
    <p:sldId id="349" r:id="rId1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FF"/>
    <a:srgbClr val="FFFFCC"/>
    <a:srgbClr val="A50021"/>
    <a:srgbClr val="969696"/>
    <a:srgbClr val="99CCFF"/>
    <a:srgbClr val="FF9900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7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8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2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B7D45-F4B0-4721-AA21-8CEB4C84F90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2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A6A1D4-D617-4EF9-BCA0-6351BF28BAE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8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</a:t>
            </a:r>
            <a:r>
              <a:rPr lang="da-DK" altLang="da-DK" sz="3200" smtClean="0">
                <a:ea typeface="ＭＳ Ｐゴシック" pitchFamily="34" charset="-128"/>
              </a:rPr>
              <a:t>– Mandag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</a:t>
            </a:r>
            <a:r>
              <a:rPr lang="da-DK" altLang="da-DK" sz="3200" dirty="0">
                <a:ea typeface="ＭＳ Ｐゴシック" pitchFamily="34" charset="-128"/>
              </a:rPr>
              <a:t>Quiz Uge 2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 </a:t>
            </a:r>
            <a:endParaRPr lang="da-DK" altLang="da-DK" dirty="0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248290" y="3717032"/>
            <a:ext cx="24482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-1, </a:t>
            </a:r>
            <a:r>
              <a:rPr lang="da-DK" altLang="da-DK" dirty="0"/>
              <a:t>y er 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4, </a:t>
            </a:r>
            <a:r>
              <a:rPr lang="da-DK" altLang="da-DK" dirty="0"/>
              <a:t>y er </a:t>
            </a:r>
            <a:r>
              <a:rPr lang="da-DK" altLang="da-DK" dirty="0" smtClean="0"/>
              <a:t>5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5, y er 8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</a:t>
            </a:r>
            <a:r>
              <a:rPr lang="da-DK" altLang="da-DK" dirty="0" smtClean="0"/>
              <a:t>1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9632" y="1666243"/>
            <a:ext cx="2264030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x+y-4;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00218" y="4109720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76328" y="1988840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076328" y="249289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868416" y="19888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508376" y="19888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68416" y="249289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480756" y="248985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80827" y="199727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92080" y="200027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2.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r>
              <a:rPr lang="da-DK" altLang="da-DK" sz="3200" dirty="0" smtClean="0">
                <a:ea typeface="ＭＳ Ｐゴシック" pitchFamily="34" charset="-128"/>
              </a:rPr>
              <a:t> (andre værdier)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0276" y="1157840"/>
            <a:ext cx="8504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115616" y="3789040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0,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6" y="1700808"/>
            <a:ext cx="2197547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x+y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x-x/y;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25901" y="4954667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940550" y="202498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940550" y="252904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732638" y="202498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372598" y="202498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732638" y="25290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344978" y="252600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745049" y="20334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148064" y="202818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5"/>
          <p:cNvSpPr txBox="1">
            <a:spLocks noChangeArrowheads="1"/>
          </p:cNvSpPr>
          <p:nvPr/>
        </p:nvSpPr>
        <p:spPr bwMode="auto">
          <a:xfrm>
            <a:off x="827584" y="19241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3. Ombytning af værdier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750050" y="1095745"/>
            <a:ext cx="8051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spc="-50" dirty="0" smtClean="0">
                <a:solidFill>
                  <a:srgbClr val="008000"/>
                </a:solidFill>
              </a:rPr>
              <a:t>Hvilke</a:t>
            </a:r>
            <a:r>
              <a:rPr lang="da-DK" altLang="da-DK" spc="-50" dirty="0" smtClean="0"/>
              <a:t> </a:t>
            </a:r>
            <a:r>
              <a:rPr lang="da-DK" altLang="da-DK" spc="-50" dirty="0"/>
              <a:t>af </a:t>
            </a:r>
            <a:r>
              <a:rPr lang="da-DK" altLang="da-DK" spc="-50" dirty="0" smtClean="0"/>
              <a:t>nedenstående stumper kode ombytter </a:t>
            </a:r>
            <a:r>
              <a:rPr lang="da-DK" altLang="da-DK" spc="-50" dirty="0"/>
              <a:t>værdierne af </a:t>
            </a:r>
            <a:r>
              <a:rPr lang="da-DK" altLang="da-DK" spc="-50" dirty="0" smtClean="0"/>
              <a:t>x og y?</a:t>
            </a:r>
          </a:p>
          <a:p>
            <a:pPr eaLnBrk="1" hangingPunct="1"/>
            <a:r>
              <a:rPr lang="da-DK" altLang="da-DK" dirty="0" smtClean="0"/>
              <a:t>Alle </a:t>
            </a:r>
            <a:r>
              <a:rPr lang="da-DK" altLang="da-DK" dirty="0"/>
              <a:t>tre variabler er af </a:t>
            </a:r>
            <a:r>
              <a:rPr lang="da-DK" altLang="da-DK" dirty="0" smtClean="0"/>
              <a:t>samme type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91" name="TextBox 10"/>
          <p:cNvSpPr txBox="1">
            <a:spLocks noChangeArrowheads="1"/>
          </p:cNvSpPr>
          <p:nvPr/>
        </p:nvSpPr>
        <p:spPr bwMode="auto">
          <a:xfrm>
            <a:off x="1200568" y="19242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1187624" y="2740564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</a:t>
            </a:r>
          </a:p>
        </p:txBody>
      </p: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1170556" y="35541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</p:txBody>
      </p:sp>
      <p:sp>
        <p:nvSpPr>
          <p:cNvPr id="20494" name="TextBox 13"/>
          <p:cNvSpPr txBox="1">
            <a:spLocks noChangeArrowheads="1"/>
          </p:cNvSpPr>
          <p:nvPr/>
        </p:nvSpPr>
        <p:spPr bwMode="auto">
          <a:xfrm>
            <a:off x="1187624" y="438024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</a:t>
            </a:r>
          </a:p>
        </p:txBody>
      </p:sp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1200568" y="548053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x;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y;</a:t>
            </a: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47847" y="4752276"/>
            <a:ext cx="55947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827584" y="35247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27584" y="272256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840528" y="550386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840528" y="436159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52429" y="2172940"/>
            <a:ext cx="3239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Lad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dirty="0" err="1" smtClean="0"/>
              <a:t>til</a:t>
            </a:r>
            <a:r>
              <a:rPr lang="en-US" dirty="0" smtClean="0"/>
              <a:t> at </a:t>
            </a:r>
            <a:r>
              <a:rPr lang="en-US" dirty="0" err="1" smtClean="0"/>
              <a:t>betegne</a:t>
            </a:r>
            <a:r>
              <a:rPr lang="en-US" dirty="0" smtClean="0"/>
              <a:t> </a:t>
            </a:r>
            <a:r>
              <a:rPr lang="da-DK" altLang="da-DK" dirty="0" smtClean="0"/>
              <a:t>startværdierne for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732150" y="187198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068637" y="18949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535678" y="18608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2716910" y="269494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053397" y="27179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520438" y="26838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3053397" y="30303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3520438" y="29962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2724530" y="350266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1017" y="35256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3528058" y="34915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061017" y="38380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3528058" y="38039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2732150" y="427228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068637" y="42952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3068637" y="46077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3535678" y="45735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3068637" y="48972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3535678" y="48631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3528058" y="427827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2762630" y="539242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3099117" y="541543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3099117" y="57278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3566158" y="56937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3099117" y="60174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3566158" y="59832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3558538" y="539841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32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4. Selektion (if sætning)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990699" y="4005064"/>
            <a:ext cx="26704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</a:t>
            </a:r>
            <a:r>
              <a:rPr lang="da-DK" altLang="da-DK" dirty="0"/>
              <a:t>er 1, y er 3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4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er 2, y er 1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14014" y="1700808"/>
            <a:ext cx="3225938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y-1)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x+1;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187599"/>
            <a:ext cx="846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90534" y="4077072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84773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282823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52120" y="228282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264460" y="22797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70878" y="2858887"/>
            <a:ext cx="1141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54488" y="3258997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&lt; </a:t>
            </a:r>
            <a:r>
              <a:rPr lang="da-DK" altLang="da-DK" dirty="0">
                <a:solidFill>
                  <a:srgbClr val="000066"/>
                </a:solidFill>
              </a:rPr>
              <a:t>2−1</a:t>
            </a:r>
            <a:endParaRPr lang="da-DK" altLang="da-DK" dirty="0" smtClean="0">
              <a:solidFill>
                <a:srgbClr val="000066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54489" y="3650975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15986" y="3291739"/>
            <a:ext cx="1584847" cy="276237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57856" y="2668844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66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3" grpId="0"/>
      <p:bldP spid="16" grpId="0"/>
      <p:bldP spid="14" grpId="0"/>
      <p:bldP spid="15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5. Selektion </a:t>
            </a:r>
            <a:r>
              <a:rPr lang="da-DK" altLang="da-DK" sz="3200" dirty="0">
                <a:ea typeface="ＭＳ Ｐゴシック" pitchFamily="34" charset="-128"/>
              </a:rPr>
              <a:t>(</a:t>
            </a:r>
            <a:r>
              <a:rPr lang="da-DK" altLang="da-DK" sz="3200" dirty="0" smtClean="0">
                <a:ea typeface="ＭＳ Ｐゴシック" pitchFamily="34" charset="-128"/>
              </a:rPr>
              <a:t>if-</a:t>
            </a:r>
            <a:r>
              <a:rPr lang="da-DK" altLang="da-DK" sz="3200" dirty="0" err="1" smtClean="0">
                <a:ea typeface="ＭＳ Ｐゴシック" pitchFamily="34" charset="-128"/>
              </a:rPr>
              <a:t>else</a:t>
            </a:r>
            <a:r>
              <a:rPr lang="da-DK" altLang="da-DK" sz="3200" dirty="0" smtClean="0">
                <a:ea typeface="ＭＳ Ｐゴシック" pitchFamily="34" charset="-128"/>
              </a:rPr>
              <a:t> sætning)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468312" y="1052736"/>
            <a:ext cx="8496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06961" y="1539128"/>
            <a:ext cx="3137359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-1;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x++;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y-x;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4038" y="4437112"/>
            <a:ext cx="25202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−3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−2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97974" y="5236088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788024" y="184604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788024" y="2278093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−1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507697" y="1846045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197576" y="1854726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798870" y="2799299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− 1 &gt;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798870" y="3218642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1 − 1 &gt; 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788024" y="3578682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75025" y="2533159"/>
            <a:ext cx="917283" cy="27580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88598" y="3456595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90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6. Indlejrede if sætninger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052736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55644" y="1536230"/>
            <a:ext cx="3137359" cy="286232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5;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spc="3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(x+1&gt;0) {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y--;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3358" y="4653136"/>
            <a:ext cx="25202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3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37294" y="4982386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39816" y="1808540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639816" y="2240588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334996" y="2241247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033039" y="2249928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650662" y="2761794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&gt; y -1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650662" y="3181137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&gt; 3−1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639816" y="3541177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25724" y="3234163"/>
            <a:ext cx="2175191" cy="93853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96696" y="2448427"/>
            <a:ext cx="1153242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060362" y="2742744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sz="1600" dirty="0" smtClean="0"/>
              <a:t> </a:t>
            </a:r>
            <a:r>
              <a:rPr lang="da-DK" altLang="da-DK" dirty="0" smtClean="0"/>
              <a:t>+1 &gt; 0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6060362" y="3162087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1+1 &gt; 0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6049516" y="3522127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983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7.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13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768440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2920" y="3861048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smtClean="0"/>
              <a:t>x </a:t>
            </a:r>
            <a:r>
              <a:rPr lang="da-DK" altLang="da-DK" dirty="0" smtClean="0"/>
              <a:t>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6061" y="388725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508104" y="1848566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508104" y="2280614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674194" y="184076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t</a:t>
            </a:r>
            <a:r>
              <a:rPr lang="da-DK" altLang="da-DK" dirty="0" smtClean="0"/>
              <a:t>rue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919767" y="1849717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518950" y="2801820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!=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518950" y="3221163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 </a:t>
            </a:r>
            <a:r>
              <a:rPr lang="da-DK" altLang="da-DK" dirty="0">
                <a:solidFill>
                  <a:srgbClr val="002060"/>
                </a:solidFill>
              </a:rPr>
              <a:t>!= </a:t>
            </a: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>
              <a:solidFill>
                <a:srgbClr val="002060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508104" y="3632003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34934" y="2844861"/>
            <a:ext cx="1201827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8.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 (andre udtryk)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85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790570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!x;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5492" y="3861048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08812" y="429714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240850" y="1848396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240850" y="2280444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251696" y="2801650"/>
            <a:ext cx="1706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= y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24049" y="2855747"/>
            <a:ext cx="1396561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347673" y="2263924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false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652513" y="2281347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660232" y="2801650"/>
            <a:ext cx="21444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rgbClr val="008000"/>
                </a:solidFill>
              </a:rPr>
              <a:t>Assignment</a:t>
            </a:r>
            <a:br>
              <a:rPr lang="da-DK" altLang="da-DK" b="1" dirty="0" smtClean="0">
                <a:solidFill>
                  <a:srgbClr val="008000"/>
                </a:solidFill>
              </a:rPr>
            </a:br>
            <a:r>
              <a:rPr lang="da-DK" altLang="da-DK" dirty="0" smtClean="0"/>
              <a:t>Returnerer den </a:t>
            </a:r>
            <a:r>
              <a:rPr lang="da-DK" altLang="da-DK" dirty="0" err="1" smtClean="0"/>
              <a:t>assignede</a:t>
            </a:r>
            <a:r>
              <a:rPr lang="da-DK" altLang="da-DK" dirty="0" smtClean="0"/>
              <a:t> </a:t>
            </a:r>
            <a:r>
              <a:rPr lang="da-DK" altLang="da-DK" dirty="0" smtClean="0"/>
              <a:t>værdi</a:t>
            </a:r>
            <a:endParaRPr lang="da-DK" altLang="da-DK" dirty="0" smtClean="0"/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355293" y="1844824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true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5660133" y="1862247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5249295" y="3221474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78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25" grpId="0" animBg="1"/>
      <p:bldP spid="17" grpId="0"/>
      <p:bldP spid="18" grpId="0"/>
      <p:bldP spid="19" grpId="0"/>
      <p:bldP spid="22" grpId="0"/>
      <p:bldP spid="23" grpId="0"/>
      <p:bldP spid="20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822</Words>
  <Application>Microsoft Office PowerPoint</Application>
  <PresentationFormat>On-screen Show (4:3)</PresentationFormat>
  <Paragraphs>222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2 – Mandag</vt:lpstr>
      <vt:lpstr>1. Assignments</vt:lpstr>
      <vt:lpstr>2. Assignments (andre værdier)</vt:lpstr>
      <vt:lpstr>3. Ombytning af værdier</vt:lpstr>
      <vt:lpstr>4. Selektion (if sætning)</vt:lpstr>
      <vt:lpstr>5. Selektion (if-else sætning)</vt:lpstr>
      <vt:lpstr>6. Indlejrede if sætninger</vt:lpstr>
      <vt:lpstr>7. Boolske variabler</vt:lpstr>
      <vt:lpstr>8. Boolske variabler (andre udtryk)</vt:lpstr>
      <vt:lpstr>Slut – Quiz Uge 2 – mandag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258</cp:revision>
  <cp:lastPrinted>2017-01-21T15:06:53Z</cp:lastPrinted>
  <dcterms:created xsi:type="dcterms:W3CDTF">2009-09-02T10:07:09Z</dcterms:created>
  <dcterms:modified xsi:type="dcterms:W3CDTF">2021-09-06T17:54:05Z</dcterms:modified>
</cp:coreProperties>
</file>