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46" r:id="rId43"/>
    <p:sldId id="438" r:id="rId44"/>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102" d="100"/>
          <a:sy n="102" d="100"/>
        </p:scale>
        <p:origin x="108" y="8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43</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da/gode-r%C3%A5d-til-studielivet/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905401"/>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65143" y="1916832"/>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a:t>3 ud af 4 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brug 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programmerer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tilfreds 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smtClean="0">
                <a:ea typeface="ＭＳ Ｐゴシック" pitchFamily="34" charset="-128"/>
              </a:rPr>
              <a:t>Appendix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et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med i fastlæggelsen af den endelig karakter for kurset</a:t>
            </a:r>
          </a:p>
          <a:p>
            <a:pPr lvl="1"/>
            <a:r>
              <a:rPr lang="da-DK" sz="1800" dirty="0"/>
              <a:t>Høje 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a:solidFill>
                  <a:srgbClr val="A50021"/>
                </a:solidFill>
                <a:ea typeface="ＭＳ Ｐゴシック" pitchFamily="34" charset="-128"/>
                <a:cs typeface="ＭＳ Ｐゴシック" pitchFamily="-106" charset="-128"/>
              </a:rPr>
              <a:t>I 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2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2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huskeliste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793515" y="2618571"/>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506885"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lvl="1">
              <a:spcBef>
                <a:spcPts val="200"/>
              </a:spcBef>
            </a:pPr>
            <a:r>
              <a:rPr lang="da-DK" altLang="da-DK" sz="1800" kern="0" dirty="0" smtClean="0">
                <a:ea typeface="ＭＳ Ｐゴシック" pitchFamily="34" charset="-128"/>
              </a:rPr>
              <a:t>Nikolaj </a:t>
            </a:r>
            <a:r>
              <a:rPr lang="da-DK" altLang="da-DK" sz="1800" kern="0" dirty="0">
                <a:ea typeface="ＭＳ Ｐゴシック" pitchFamily="34" charset="-128"/>
              </a:rPr>
              <a:t>Schwartzbach (kursets administrative instruktor) </a:t>
            </a:r>
            <a:r>
              <a:rPr lang="da-DK" altLang="da-DK" sz="1800" kern="0" dirty="0" smtClean="0">
                <a:ea typeface="ＭＳ Ｐゴシック" pitchFamily="34" charset="-128"/>
              </a:rPr>
              <a:t>har </a:t>
            </a:r>
            <a:r>
              <a:rPr lang="da-DK" altLang="da-DK" sz="1800" kern="0" dirty="0">
                <a:ea typeface="ＭＳ Ｐゴシック" pitchFamily="34" charset="-128"/>
              </a:rPr>
              <a:t>hovedrollen som eksaminand</a:t>
            </a:r>
          </a:p>
          <a:p>
            <a:pPr marL="342900" lvl="1" indent="-342900">
              <a:spcBef>
                <a:spcPts val="12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lvl="1">
              <a:spcBef>
                <a:spcPts val="200"/>
              </a:spcBef>
            </a:pPr>
            <a:r>
              <a:rPr lang="da-DK" altLang="da-DK" sz="1800" kern="0" dirty="0" smtClean="0">
                <a:ea typeface="ＭＳ Ｐゴシック" pitchFamily="34" charset="-128"/>
              </a:rPr>
              <a:t>Malene </a:t>
            </a:r>
            <a:r>
              <a:rPr lang="da-DK" altLang="da-DK" sz="1800" kern="0" dirty="0">
                <a:ea typeface="ＭＳ Ｐゴシック" pitchFamily="34" charset="-128"/>
              </a:rPr>
              <a:t>Engebjerg </a:t>
            </a:r>
            <a:r>
              <a:rPr lang="da-DK" altLang="da-DK" sz="1800" kern="0" dirty="0" smtClean="0">
                <a:ea typeface="ＭＳ Ｐゴシック" pitchFamily="34" charset="-128"/>
              </a:rPr>
              <a:t>(gymnasielærer </a:t>
            </a:r>
            <a:r>
              <a:rPr lang="da-DK" altLang="da-DK" sz="1800" kern="0" dirty="0">
                <a:ea typeface="ＭＳ Ｐゴシック" pitchFamily="34" charset="-128"/>
              </a:rPr>
              <a:t>fra Ålborg</a:t>
            </a:r>
            <a:r>
              <a:rPr lang="da-DK" altLang="da-DK" sz="1800" kern="0" dirty="0" smtClean="0">
                <a:ea typeface="ＭＳ Ｐゴシック" pitchFamily="34" charset="-128"/>
              </a:rPr>
              <a:t>) har </a:t>
            </a:r>
            <a:r>
              <a:rPr lang="da-DK" altLang="da-DK" sz="1800" kern="0" dirty="0">
                <a:ea typeface="ＭＳ Ｐゴシック" pitchFamily="34" charset="-128"/>
              </a:rPr>
              <a:t>hovedrollen som </a:t>
            </a:r>
            <a:r>
              <a:rPr lang="da-DK" altLang="da-DK" sz="1800" kern="0" dirty="0" smtClean="0">
                <a:ea typeface="ＭＳ Ｐゴシック" pitchFamily="34" charset="-128"/>
              </a:rPr>
              <a:t>eksaminand</a:t>
            </a:r>
          </a:p>
          <a:p>
            <a:pPr marL="342900" lvl="1" indent="-342900">
              <a:spcBef>
                <a:spcPts val="1200"/>
              </a:spcBef>
              <a:buChar char="•"/>
            </a:pPr>
            <a:r>
              <a:rPr lang="da-DK" altLang="da-DK" b="1" kern="0" dirty="0">
                <a:solidFill>
                  <a:srgbClr val="A50021"/>
                </a:solidFill>
                <a:ea typeface="ＭＳ Ｐゴシック" pitchFamily="34" charset="-128"/>
                <a:cs typeface="ＭＳ Ｐゴシック" pitchFamily="-106" charset="-128"/>
              </a:rPr>
              <a:t>I 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rekursivt program, der ved hjælp af </a:t>
            </a:r>
            <a:r>
              <a:rPr lang="da-DK" sz="1800" dirty="0" err="1" smtClean="0"/>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 (fortsat)</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a:t>
            </a:r>
            <a:r>
              <a:rPr lang="da-DK" altLang="da-DK" sz="1400" b="1" dirty="0" smtClean="0">
                <a:solidFill>
                  <a:srgbClr val="FF0000"/>
                </a:solidFill>
              </a:rPr>
              <a:t>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t>
            </a:r>
            <a:r>
              <a:rPr lang="da-DK" altLang="da-DK" sz="1400" b="1" dirty="0" smtClean="0">
                <a:solidFill>
                  <a:srgbClr val="FF0000"/>
                </a:solidFill>
              </a:rPr>
              <a:t>allerede er </a:t>
            </a:r>
            <a:r>
              <a:rPr lang="da-DK" altLang="da-DK" sz="1400" b="1" dirty="0" smtClean="0">
                <a:solidFill>
                  <a:srgbClr val="FF0000"/>
                </a:solidFill>
              </a:rPr>
              <a:t>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
        <p:nvSpPr>
          <p:cNvPr id="7" name="Text Box 5"/>
          <p:cNvSpPr txBox="1">
            <a:spLocks noChangeArrowheads="1"/>
          </p:cNvSpPr>
          <p:nvPr/>
        </p:nvSpPr>
        <p:spPr bwMode="auto">
          <a:xfrm>
            <a:off x="6014646" y="620688"/>
            <a:ext cx="2982139" cy="1867178"/>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Dronningeopgaven er større og mere kompleks end de opgaver, som I hidtil har løst</a:t>
            </a:r>
          </a:p>
          <a:p>
            <a:pPr>
              <a:spcBef>
                <a:spcPts val="300"/>
              </a:spcBef>
            </a:pPr>
            <a:r>
              <a:rPr lang="da-DK" altLang="da-DK" dirty="0" smtClean="0"/>
              <a:t>Via </a:t>
            </a:r>
            <a:r>
              <a:rPr lang="da-DK" altLang="da-DK" dirty="0" smtClean="0"/>
              <a:t>diskussionsforummet </a:t>
            </a:r>
            <a:r>
              <a:rPr lang="da-DK" altLang="da-DK" dirty="0" smtClean="0"/>
              <a:t>kan I få hurtig hjælp</a:t>
            </a:r>
          </a:p>
          <a:p>
            <a:pPr>
              <a:spcBef>
                <a:spcPts val="300"/>
              </a:spcBef>
            </a:pPr>
            <a:r>
              <a:rPr lang="da-DK" altLang="da-DK" dirty="0" smtClean="0"/>
              <a:t>I må meget gerne svare på hinandens postings</a:t>
            </a:r>
          </a:p>
          <a:p>
            <a:pPr>
              <a:spcBef>
                <a:spcPts val="300"/>
              </a:spcBef>
            </a:pPr>
            <a:r>
              <a:rPr lang="da-DK" altLang="da-DK" dirty="0" smtClean="0"/>
              <a:t>Man kan poste anonymt, hvis man ønsker det</a:t>
            </a:r>
            <a:endParaRPr lang="da-DK" altLang="da-DK" dirty="0"/>
          </a:p>
        </p:txBody>
      </p:sp>
      <p:sp>
        <p:nvSpPr>
          <p:cNvPr id="6" name="Text Box 5"/>
          <p:cNvSpPr txBox="1">
            <a:spLocks noChangeArrowheads="1"/>
          </p:cNvSpPr>
          <p:nvPr/>
        </p:nvSpPr>
        <p:spPr bwMode="auto">
          <a:xfrm>
            <a:off x="6014645" y="2636912"/>
            <a:ext cx="2982139" cy="1695336"/>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dirty="0" smtClean="0"/>
              <a:t>Studiecaféen er </a:t>
            </a:r>
            <a:r>
              <a:rPr lang="da-DK" dirty="0"/>
              <a:t>bemandet med </a:t>
            </a:r>
            <a:r>
              <a:rPr lang="da-DK" dirty="0" smtClean="0"/>
              <a:t>en instruktor </a:t>
            </a:r>
            <a:r>
              <a:rPr lang="da-DK" dirty="0"/>
              <a:t>fra </a:t>
            </a:r>
            <a:r>
              <a:rPr lang="da-DK" dirty="0" smtClean="0"/>
              <a:t>kurset </a:t>
            </a:r>
            <a:r>
              <a:rPr lang="da-DK" dirty="0"/>
              <a:t>på følgende tidspunkter:</a:t>
            </a:r>
          </a:p>
          <a:p>
            <a:pPr>
              <a:spcBef>
                <a:spcPts val="200"/>
              </a:spcBef>
            </a:pPr>
            <a:r>
              <a:rPr lang="da-DK" dirty="0"/>
              <a:t>Mandag kl. </a:t>
            </a:r>
            <a:r>
              <a:rPr lang="da-DK" dirty="0" smtClean="0"/>
              <a:t>12-14</a:t>
            </a:r>
            <a:endParaRPr lang="da-DK" dirty="0"/>
          </a:p>
          <a:p>
            <a:pPr>
              <a:spcBef>
                <a:spcPts val="200"/>
              </a:spcBef>
            </a:pPr>
            <a:r>
              <a:rPr lang="da-DK" dirty="0"/>
              <a:t>Tirsdag kl. </a:t>
            </a:r>
            <a:r>
              <a:rPr lang="da-DK" dirty="0" smtClean="0"/>
              <a:t>16-18</a:t>
            </a:r>
            <a:endParaRPr lang="da-DK" dirty="0"/>
          </a:p>
          <a:p>
            <a:pPr>
              <a:spcBef>
                <a:spcPts val="200"/>
              </a:spcBef>
            </a:pPr>
            <a:r>
              <a:rPr lang="da-DK" dirty="0"/>
              <a:t>Onsdag kl. 11-13</a:t>
            </a:r>
          </a:p>
          <a:p>
            <a:pPr>
              <a:spcBef>
                <a:spcPts val="200"/>
              </a:spcBef>
            </a:pPr>
            <a:r>
              <a:rPr lang="da-DK" dirty="0"/>
              <a:t>Torsdag kl. </a:t>
            </a:r>
            <a:r>
              <a:rPr lang="da-DK" dirty="0" smtClean="0"/>
              <a:t>8-10</a:t>
            </a:r>
            <a:endParaRPr lang="da-DK" dirty="0"/>
          </a:p>
          <a:p>
            <a:pPr>
              <a:spcBef>
                <a:spcPts val="200"/>
              </a:spcBef>
            </a:pPr>
            <a:r>
              <a:rPr lang="da-DK" dirty="0"/>
              <a:t>Fredag kl. 10-12</a:t>
            </a:r>
          </a:p>
        </p:txBody>
      </p:sp>
      <p:sp>
        <p:nvSpPr>
          <p:cNvPr id="8" name="Text Box 5"/>
          <p:cNvSpPr txBox="1">
            <a:spLocks noChangeArrowheads="1"/>
          </p:cNvSpPr>
          <p:nvPr/>
        </p:nvSpPr>
        <p:spPr bwMode="auto">
          <a:xfrm>
            <a:off x="6014645" y="4511097"/>
            <a:ext cx="2982139" cy="484748"/>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a:spcBef>
                <a:spcPts val="200"/>
              </a:spcBef>
            </a:pPr>
            <a:r>
              <a:rPr lang="da-DK" dirty="0"/>
              <a:t>Forlad lokalet i god ro og orden</a:t>
            </a:r>
          </a:p>
          <a:p>
            <a:pPr>
              <a:spcBef>
                <a:spcPts val="200"/>
              </a:spcBef>
            </a:pPr>
            <a:r>
              <a:rPr lang="da-DK" spc="-30" dirty="0" smtClean="0"/>
              <a:t>Dem, </a:t>
            </a:r>
            <a:r>
              <a:rPr lang="da-DK" spc="-30" dirty="0"/>
              <a:t>der skal spritte </a:t>
            </a:r>
            <a:r>
              <a:rPr lang="da-DK" spc="-30" dirty="0" smtClean="0"/>
              <a:t>af, </a:t>
            </a:r>
            <a:r>
              <a:rPr lang="da-DK" spc="-30" dirty="0"/>
              <a:t>bliver tilbage</a:t>
            </a: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43</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957410" y="1353032"/>
            <a:ext cx="1881202"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600"/>
              </a:spcBef>
              <a:buClr>
                <a:schemeClr val="tx1"/>
              </a:buClr>
              <a:buSzPct val="75000"/>
              <a:defRPr/>
            </a:pPr>
            <a:r>
              <a:rPr lang="da-DK" sz="1400" b="1" dirty="0">
                <a:solidFill>
                  <a:srgbClr val="0000FF"/>
                </a:solidFill>
              </a:rPr>
              <a:t>String objektet er </a:t>
            </a:r>
            <a:r>
              <a:rPr lang="da-DK" sz="1400" b="1" dirty="0" smtClean="0">
                <a:solidFill>
                  <a:srgbClr val="0000FF"/>
                </a:solidFill>
              </a:rPr>
              <a:t>implementeret </a:t>
            </a:r>
            <a:r>
              <a:rPr lang="da-DK" sz="1400" b="1" dirty="0">
                <a:solidFill>
                  <a:srgbClr val="0000FF"/>
                </a:solidFill>
              </a:rPr>
              <a:t>via et </a:t>
            </a:r>
            <a:r>
              <a:rPr lang="da-DK" sz="1400" b="1" dirty="0" smtClean="0">
                <a:solidFill>
                  <a:srgbClr val="0000FF"/>
                </a:solidFill>
              </a:rPr>
              <a:t>byte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8593</TotalTime>
  <Words>6056</Words>
  <Application>Microsoft Office PowerPoint</Application>
  <PresentationFormat>On-screen Show (4:3)</PresentationFormat>
  <Paragraphs>743</Paragraphs>
  <Slides>43</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793</cp:revision>
  <cp:lastPrinted>2018-12-03T12:02:08Z</cp:lastPrinted>
  <dcterms:created xsi:type="dcterms:W3CDTF">2009-09-02T10:07:09Z</dcterms:created>
  <dcterms:modified xsi:type="dcterms:W3CDTF">2022-03-09T07:50:37Z</dcterms:modified>
</cp:coreProperties>
</file>