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66" r:id="rId43"/>
    <p:sldId id="458" r:id="rId44"/>
    <p:sldId id="467" r:id="rId45"/>
    <p:sldId id="465" r:id="rId46"/>
    <p:sldId id="393" r:id="rId4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82" d="100"/>
          <a:sy n="82" d="100"/>
        </p:scale>
        <p:origin x="109" y="3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63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2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72" y="1960079"/>
            <a:ext cx="7667240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</a:p>
          <a:p>
            <a:pPr lvl="1"/>
            <a:r>
              <a:rPr lang="da-DK" dirty="0"/>
              <a:t>Second level</a:t>
            </a:r>
          </a:p>
          <a:p>
            <a:pPr lvl="2"/>
            <a:r>
              <a:rPr lang="da-DK" dirty="0"/>
              <a:t>Third level</a:t>
            </a:r>
          </a:p>
          <a:p>
            <a:pPr lvl="3"/>
            <a:r>
              <a:rPr lang="da-DK" dirty="0"/>
              <a:t>Fourth level</a:t>
            </a:r>
          </a:p>
          <a:p>
            <a:pPr lvl="4"/>
            <a:r>
              <a:rPr lang="da-DK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480584" y="340162"/>
            <a:ext cx="1369776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 sz="1500"/>
          </a:p>
          <a:p>
            <a:pPr algn="r">
              <a:lnSpc>
                <a:spcPct val="100000"/>
              </a:lnSpc>
            </a:pPr>
            <a:r>
              <a:rPr lang="da-DK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58301" y="6581497"/>
            <a:ext cx="189049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02-09-2021</a:t>
            </a:fld>
            <a:r>
              <a:rPr lang="da-DK" dirty="0"/>
              <a:t>24-08-2021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428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263091" y="4907981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263091" y="5624763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</a:t>
            </a:r>
            <a:r>
              <a:rPr lang="da-DK" altLang="da-DK" dirty="0" smtClean="0"/>
              <a:t>size er 0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8270" y="6002153"/>
            <a:ext cx="298421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</a:t>
            </a:r>
            <a:r>
              <a:rPr lang="da-DK" altLang="da-DK" dirty="0" smtClean="0"/>
              <a:t>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13988" y="3933056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  <a:endParaRPr lang="da-DK" altLang="da-DK" sz="1800" kern="0" dirty="0" smtClean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1600" y="4001181"/>
            <a:ext cx="5472608" cy="24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>
                <a:latin typeface="+mn-lt"/>
              </a:rPr>
              <a:t>Ovenstående definitioner stammer fra sproget </a:t>
            </a:r>
            <a:r>
              <a:rPr lang="da-DK" altLang="da-DK" sz="1800" b="1" dirty="0" err="1" smtClean="0">
                <a:latin typeface="+mn-lt"/>
              </a:rPr>
              <a:t>Simula</a:t>
            </a:r>
            <a:r>
              <a:rPr lang="da-DK" altLang="da-DK" sz="1800" b="1" dirty="0" smtClean="0">
                <a:latin typeface="+mn-lt"/>
              </a:rPr>
              <a:t> 67 og er dermed mere end 50 år gamle </a:t>
            </a:r>
            <a:endParaRPr lang="da-DK" altLang="da-DK" sz="18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 smtClean="0">
                <a:latin typeface="+mn-lt"/>
              </a:rPr>
              <a:t>Kristen Nygaard (1926-2002)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grundlægger af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objektorienteret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modellering og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programmering (sammen med Ole-Johan Dahl)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gæsteprofessor på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Nygaard-bygningen i IT-parken er opkaldt efter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Kristen</a:t>
            </a:r>
            <a:endParaRPr lang="da-DK" altLang="da-DK" sz="16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skal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</a:t>
            </a:r>
            <a:r>
              <a:rPr lang="da-DK" sz="1800" dirty="0" smtClean="0"/>
              <a:t>jeres model, </a:t>
            </a:r>
            <a:r>
              <a:rPr lang="da-DK" sz="1800" dirty="0" smtClean="0"/>
              <a:t>således at </a:t>
            </a:r>
            <a:r>
              <a:rPr lang="da-DK" sz="1800" dirty="0" smtClean="0"/>
              <a:t>terninger </a:t>
            </a:r>
            <a:r>
              <a:rPr lang="da-DK" sz="1800" dirty="0" smtClean="0"/>
              <a:t>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 (lørdag kl. 22.00 for IT '</a:t>
            </a:r>
            <a:r>
              <a:rPr lang="da-DK" altLang="da-DK" sz="1400" kern="1200" dirty="0" err="1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ere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7309" y="1007855"/>
            <a:ext cx="8204619" cy="1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datalogi er det godt halvdelen, der har ingen </a:t>
            </a:r>
            <a:r>
              <a:rPr lang="da-DK" altLang="da-DK" sz="1800" dirty="0" smtClean="0"/>
              <a:t>eller lille </a:t>
            </a:r>
            <a:r>
              <a:rPr lang="da-DK" altLang="da-DK" sz="1800" dirty="0"/>
              <a:t>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For it-produktudvikling er det tre </a:t>
            </a:r>
            <a:r>
              <a:rPr lang="da-DK" altLang="da-DK" sz="1800" dirty="0" smtClean="0"/>
              <a:t>fjerdedele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57" y="2389882"/>
            <a:ext cx="3193770" cy="3099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327706"/>
            <a:ext cx="3420996" cy="324712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653913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8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8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80" dirty="0" smtClean="0">
                <a:solidFill>
                  <a:srgbClr val="A50021"/>
                </a:solidFill>
              </a:rPr>
              <a:t>vil synes, at det går lidt langsomt her i starten</a:t>
            </a:r>
            <a:endParaRPr lang="da-DK" altLang="da-DK" b="1" spc="-8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807396" y="2081343"/>
            <a:ext cx="1440160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Datalogi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5479804" y="2081343"/>
            <a:ext cx="3096344" cy="32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buFontTx/>
              <a:buNone/>
            </a:pPr>
            <a:r>
              <a:rPr lang="da-DK" sz="1800" b="1" kern="0" dirty="0" smtClean="0">
                <a:solidFill>
                  <a:srgbClr val="002060"/>
                </a:solidFill>
              </a:rPr>
              <a:t>IT-produktudvikling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121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Bruge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Begynde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Deltage i </a:t>
            </a: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en senere forelæsning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604448" cy="791369"/>
          </a:xfrm>
        </p:spPr>
        <p:txBody>
          <a:bodyPr/>
          <a:lstStyle/>
          <a:p>
            <a:r>
              <a:rPr lang="da-DK" spc="-100" dirty="0" smtClean="0"/>
              <a:t>Vaccination </a:t>
            </a:r>
            <a:r>
              <a:rPr lang="da-DK" spc="-100" dirty="0"/>
              <a:t>mod </a:t>
            </a:r>
            <a:r>
              <a:rPr lang="da-DK" spc="-100" dirty="0" err="1" smtClean="0"/>
              <a:t>COVID</a:t>
            </a:r>
            <a:r>
              <a:rPr lang="da-DK" spc="-100" dirty="0" smtClean="0"/>
              <a:t>-19 på Campus</a:t>
            </a:r>
            <a:endParaRPr lang="da-DK" spc="-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497" y="1044027"/>
            <a:ext cx="7743094" cy="23325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/>
              <a:t>Alle medarbejdere og studerende kan blive vaccineret mod COVID-19 i </a:t>
            </a:r>
            <a:r>
              <a:rPr lang="da-DK" sz="2000" dirty="0" err="1"/>
              <a:t>Søauditorierne</a:t>
            </a:r>
            <a:r>
              <a:rPr lang="da-DK" sz="2000" dirty="0"/>
              <a:t> i Universitetsparken. 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Åbningstider: </a:t>
            </a:r>
            <a:r>
              <a:rPr lang="da-DK" sz="1800" spc="-30" dirty="0" smtClean="0"/>
              <a:t>mandag, tirsdag, torsdag </a:t>
            </a:r>
            <a:r>
              <a:rPr lang="da-DK" sz="1800" spc="-30" dirty="0"/>
              <a:t>og </a:t>
            </a:r>
            <a:r>
              <a:rPr lang="da-DK" sz="1800" spc="-30" dirty="0" smtClean="0"/>
              <a:t>fredag </a:t>
            </a:r>
            <a:r>
              <a:rPr lang="da-DK" sz="1800" spc="-30" dirty="0"/>
              <a:t>kl. </a:t>
            </a:r>
            <a:r>
              <a:rPr lang="da-DK" sz="1800" spc="-30" dirty="0" smtClean="0"/>
              <a:t>9-13 i perioden 30</a:t>
            </a:r>
            <a:r>
              <a:rPr lang="da-DK" sz="1800" spc="-30" dirty="0"/>
              <a:t>. august til 10. </a:t>
            </a:r>
            <a:r>
              <a:rPr lang="da-DK" sz="1800" spc="-30" dirty="0" smtClean="0"/>
              <a:t>september 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b="1" spc="-30" dirty="0">
                <a:solidFill>
                  <a:srgbClr val="008000"/>
                </a:solidFill>
              </a:rPr>
              <a:t>I</a:t>
            </a:r>
            <a:r>
              <a:rPr lang="da-DK" sz="1800" b="1" spc="-30" dirty="0" smtClean="0">
                <a:solidFill>
                  <a:srgbClr val="008000"/>
                </a:solidFill>
              </a:rPr>
              <a:t>ngen </a:t>
            </a:r>
            <a:r>
              <a:rPr lang="da-DK" sz="1800" b="1" spc="-30" dirty="0">
                <a:solidFill>
                  <a:srgbClr val="008000"/>
                </a:solidFill>
              </a:rPr>
              <a:t>krav om </a:t>
            </a:r>
            <a:r>
              <a:rPr lang="da-DK" sz="1800" b="1" spc="-30" dirty="0" smtClean="0">
                <a:solidFill>
                  <a:srgbClr val="008000"/>
                </a:solidFill>
              </a:rPr>
              <a:t>tidsbestilling</a:t>
            </a:r>
            <a:endParaRPr lang="da-DK" sz="1800" b="1" spc="-30" dirty="0">
              <a:solidFill>
                <a:srgbClr val="008000"/>
              </a:solidFill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kan både påbegynde dit vaccineforløb og få dit andet </a:t>
            </a:r>
            <a:r>
              <a:rPr lang="da-DK" sz="1800" spc="-30" dirty="0" smtClean="0"/>
              <a:t>stik</a:t>
            </a:r>
            <a:endParaRPr lang="da-DK" sz="1800" spc="-3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da-DK" sz="1800" spc="-30" dirty="0"/>
              <a:t>Du vil blive vaccineret med Pfizer-</a:t>
            </a:r>
            <a:r>
              <a:rPr lang="da-DK" sz="1800" spc="-30" dirty="0" err="1"/>
              <a:t>BioNTechs</a:t>
            </a:r>
            <a:r>
              <a:rPr lang="da-DK" sz="1800" spc="-30" dirty="0"/>
              <a:t> vaccine. 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3568" y="3440627"/>
            <a:ext cx="7848872" cy="3356051"/>
            <a:chOff x="1403648" y="4437112"/>
            <a:chExt cx="5204460" cy="204988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4437112"/>
              <a:ext cx="5204460" cy="2049884"/>
            </a:xfrm>
            <a:prstGeom prst="rect">
              <a:avLst/>
            </a:prstGeom>
          </p:spPr>
        </p:pic>
        <p:sp>
          <p:nvSpPr>
            <p:cNvPr id="4" name="Oval 3"/>
            <p:cNvSpPr/>
            <p:nvPr/>
          </p:nvSpPr>
          <p:spPr bwMode="auto">
            <a:xfrm>
              <a:off x="5220072" y="5193196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95736" y="5661248"/>
              <a:ext cx="398278" cy="36004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44</a:t>
            </a:fld>
            <a:endParaRPr lang="da-DK" alt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9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</a:t>
            </a:r>
            <a:r>
              <a:rPr lang="da-DK" sz="3200" dirty="0" smtClean="0">
                <a:cs typeface="+mj-cs"/>
              </a:rPr>
              <a:t>klar til at </a:t>
            </a:r>
            <a:r>
              <a:rPr lang="da-DK" sz="3200" dirty="0" smtClean="0">
                <a:cs typeface="+mj-cs"/>
              </a:rPr>
              <a:t>forlade auditoriet</a:t>
            </a:r>
            <a:endParaRPr lang="da-DK" sz="320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676456" cy="4824536"/>
          </a:xfrm>
        </p:spPr>
        <p:txBody>
          <a:bodyPr/>
          <a:lstStyle/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andet</a:t>
            </a: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afspritningsansvarlige bliver tilbage og hjælpes ad med </a:t>
            </a:r>
            <a:r>
              <a:rPr lang="da-DK" sz="1800" dirty="0" err="1" smtClean="0"/>
              <a:t>afspritningen</a:t>
            </a:r>
            <a:endParaRPr lang="da-DK" sz="1800" dirty="0" smtClean="0"/>
          </a:p>
          <a:p>
            <a:pPr lvl="2"/>
            <a:r>
              <a:rPr lang="da-DK" sz="1800" dirty="0">
                <a:solidFill>
                  <a:srgbClr val="000066"/>
                </a:solidFill>
              </a:rPr>
              <a:t>Start med at desinficere jeres hænder, før I rører ved sprayflasken</a:t>
            </a:r>
          </a:p>
          <a:p>
            <a:pPr lvl="2"/>
            <a:r>
              <a:rPr lang="da-DK" sz="1800" spc="-100" dirty="0" smtClean="0">
                <a:solidFill>
                  <a:srgbClr val="000066"/>
                </a:solidFill>
              </a:rPr>
              <a:t>Brug </a:t>
            </a:r>
            <a:r>
              <a:rPr lang="da-DK" sz="1800" spc="-100" dirty="0">
                <a:solidFill>
                  <a:srgbClr val="000066"/>
                </a:solidFill>
              </a:rPr>
              <a:t>sprayflaske til </a:t>
            </a:r>
            <a:r>
              <a:rPr lang="da-DK" sz="1800" spc="-100" dirty="0" smtClean="0">
                <a:solidFill>
                  <a:srgbClr val="000066"/>
                </a:solidFill>
              </a:rPr>
              <a:t>overflader på borde og stole (efterlades fugtige </a:t>
            </a:r>
            <a:r>
              <a:rPr lang="da-DK" sz="1800" spc="-100" dirty="0">
                <a:solidFill>
                  <a:srgbClr val="000066"/>
                </a:solidFill>
              </a:rPr>
              <a:t>men ikke </a:t>
            </a:r>
            <a:r>
              <a:rPr lang="da-DK" sz="1800" spc="-100" dirty="0" smtClean="0">
                <a:solidFill>
                  <a:srgbClr val="000066"/>
                </a:solidFill>
              </a:rPr>
              <a:t>våde)</a:t>
            </a:r>
            <a:endParaRPr lang="da-DK" sz="1400" spc="-100" dirty="0"/>
          </a:p>
          <a:p>
            <a:pPr lvl="2"/>
            <a:r>
              <a:rPr lang="da-DK" sz="1800" dirty="0" smtClean="0">
                <a:solidFill>
                  <a:srgbClr val="000066"/>
                </a:solidFill>
              </a:rPr>
              <a:t>Husk </a:t>
            </a:r>
            <a:r>
              <a:rPr lang="da-DK" sz="1800" dirty="0">
                <a:solidFill>
                  <a:srgbClr val="000066"/>
                </a:solidFill>
              </a:rPr>
              <a:t>alle berøringspunkter (bordkant, underside, armlæn mv</a:t>
            </a:r>
            <a:r>
              <a:rPr lang="da-DK" sz="1800" dirty="0" smtClean="0">
                <a:solidFill>
                  <a:srgbClr val="000066"/>
                </a:solidFill>
              </a:rPr>
              <a:t>.)</a:t>
            </a:r>
            <a:endParaRPr lang="da-DK" sz="1800" dirty="0" smtClean="0"/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foran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402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427984" y="4870678"/>
            <a:ext cx="453686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metodens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</a:t>
            </a:r>
            <a:r>
              <a:rPr lang="da-DK" altLang="da-DK" dirty="0"/>
              <a:t>bestemmes af </a:t>
            </a:r>
            <a:r>
              <a:rPr lang="da-DK" altLang="da-DK" dirty="0"/>
              <a:t>hovedet </a:t>
            </a:r>
            <a:endParaRPr lang="da-DK" altLang="da-DK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</a:t>
            </a:r>
            <a:r>
              <a:rPr lang="da-DK" altLang="da-DK" sz="2000" spc="-60" dirty="0">
                <a:ea typeface="ＭＳ Ｐゴシック" pitchFamily="34" charset="-128"/>
              </a:rPr>
              <a:t>”sim</a:t>
            </a:r>
            <a:r>
              <a:rPr lang="da-DK" altLang="da-DK" sz="2000" spc="-60" dirty="0">
                <a:ea typeface="ＭＳ Ｐゴシック" pitchFamily="34" charset="-128"/>
              </a:rPr>
              <a:t>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</a:t>
            </a:r>
            <a:r>
              <a:rPr lang="da-DK" altLang="da-DK" sz="1800" dirty="0" smtClean="0">
                <a:ea typeface="ＭＳ Ｐゴシック" pitchFamily="34" charset="-128"/>
              </a:rPr>
              <a:t>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3871</Words>
  <Application>Microsoft Office PowerPoint</Application>
  <PresentationFormat>On-screen Show (4:3)</PresentationFormat>
  <Paragraphs>784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Vaccination mod COVID-19 på Campus</vt:lpstr>
      <vt:lpstr>Så er vi klar til at forlade auditoriet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623</cp:revision>
  <cp:lastPrinted>2017-08-31T13:33:53Z</cp:lastPrinted>
  <dcterms:created xsi:type="dcterms:W3CDTF">2009-09-02T10:07:09Z</dcterms:created>
  <dcterms:modified xsi:type="dcterms:W3CDTF">2021-09-02T08:18:08Z</dcterms:modified>
</cp:coreProperties>
</file>