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2" r:id="rId20"/>
    <p:sldId id="463" r:id="rId21"/>
    <p:sldId id="464" r:id="rId22"/>
    <p:sldId id="458" r:id="rId23"/>
    <p:sldId id="459" r:id="rId24"/>
    <p:sldId id="466" r:id="rId25"/>
    <p:sldId id="467" r:id="rId26"/>
    <p:sldId id="426" r:id="rId27"/>
    <p:sldId id="469" r:id="rId28"/>
    <p:sldId id="470" r:id="rId29"/>
    <p:sldId id="433" r:id="rId3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567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37" name="Rectangle 36"/>
          <p:cNvSpPr/>
          <p:nvPr/>
        </p:nvSpPr>
        <p:spPr>
          <a:xfrm rot="21165640">
            <a:off x="6777504" y="3643058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293455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7620" y="5684108"/>
            <a:ext cx="237970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Det er OK fordi String objekter er </a:t>
            </a:r>
            <a:r>
              <a:rPr lang="da-DK" dirty="0" err="1" smtClean="0"/>
              <a:t>immutable</a:t>
            </a:r>
            <a:r>
              <a:rPr lang="da-DK" dirty="0" smtClean="0"/>
              <a:t>, dvs. at deres indhold ikke kan ændres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9774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11291</TotalTime>
  <Words>3300</Words>
  <Application>Microsoft Office PowerPoint</Application>
  <PresentationFormat>On-screen Show (4:3)</PresentationFormat>
  <Paragraphs>596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Køreprøveopgaverne</vt:lpstr>
      <vt:lpstr>Køreprøveopgaverne (fortsat)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770</cp:revision>
  <cp:lastPrinted>2014-09-25T13:10:10Z</cp:lastPrinted>
  <dcterms:created xsi:type="dcterms:W3CDTF">2011-09-05T07:28:16Z</dcterms:created>
  <dcterms:modified xsi:type="dcterms:W3CDTF">2023-09-14T09:19:34Z</dcterms:modified>
</cp:coreProperties>
</file>