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490" r:id="rId25"/>
    <p:sldId id="514" r:id="rId26"/>
    <p:sldId id="505" r:id="rId27"/>
    <p:sldId id="493" r:id="rId28"/>
    <p:sldId id="506" r:id="rId29"/>
    <p:sldId id="509" r:id="rId30"/>
    <p:sldId id="507" r:id="rId31"/>
    <p:sldId id="494" r:id="rId32"/>
    <p:sldId id="508" r:id="rId33"/>
    <p:sldId id="497" r:id="rId34"/>
    <p:sldId id="513" r:id="rId35"/>
    <p:sldId id="512" r:id="rId36"/>
    <p:sldId id="500" r:id="rId37"/>
    <p:sldId id="451" r:id="rId38"/>
    <p:sldId id="452" r:id="rId3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3" d="100"/>
          <a:sy n="103" d="100"/>
        </p:scale>
        <p:origin x="91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</a:t>
            </a:r>
            <a:r>
              <a:rPr lang="da-DK" sz="1800" dirty="0"/>
              <a:t>i forbindelse med generiske </a:t>
            </a:r>
            <a:r>
              <a:rPr lang="da-DK" sz="1800" dirty="0" smtClean="0"/>
              <a:t>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bl.a. 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Prøv selv at tjekke ovenstående i </a:t>
            </a:r>
            <a:r>
              <a:rPr lang="da-DK" sz="1800" kern="0" dirty="0" err="1" smtClean="0"/>
              <a:t>API’en</a:t>
            </a:r>
            <a:r>
              <a:rPr lang="da-DK" sz="1800" kern="0" dirty="0" smtClean="0"/>
              <a:t> beskrivelse af Stream interfacet.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71703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38540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95411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67533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3878473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503845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251816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</a:t>
            </a:r>
            <a:r>
              <a:rPr lang="da-DK" sz="1800" kern="0" dirty="0" smtClean="0"/>
              <a:t>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den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for en supertype af 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en supertype af T) stiller en naturlig ordning til rådighed for sorteringen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411761" y="5709377"/>
            <a:ext cx="4896352" cy="97052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Wildcards og typebegrænsninger er komplekse</a:t>
            </a:r>
          </a:p>
          <a:p>
            <a:pPr marL="177800" indent="-1778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Det er ikke noget vi vil høre jer I til eksamen</a:t>
            </a:r>
          </a:p>
          <a:p>
            <a:pPr marL="177800" indent="-1778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Men det kan være en stor fordel at kende lidt til dem, idet I så lettere kan forstå de typer, der angives i Javas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ikke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hashCode metoderne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behøver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at teste compareTo, equals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hashCode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bør man normalt gøre, men da det kan være </a:t>
            </a:r>
            <a:r>
              <a:rPr lang="da-DK" sz="1800" dirty="0" smtClean="0"/>
              <a:t>lidt besværligt og tidskrævende, </a:t>
            </a:r>
            <a:r>
              <a:rPr lang="da-DK" sz="1800" dirty="0"/>
              <a:t>har vi besluttet at lade jer slippe for det</a:t>
            </a:r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19085"/>
            <a:ext cx="4740847" cy="65270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static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org.junit.Assert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org.junit.Before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org.junit.Test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Before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608818" y="1628943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60279" y="5699234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21876" y="1862051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628817"/>
            <a:ext cx="3477918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541789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147260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541789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162502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26110" y="4869160"/>
            <a:ext cx="5846090" cy="1558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Der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laves normalt én </a:t>
            </a:r>
            <a:r>
              <a:rPr lang="da-DK" altLang="da-DK" sz="1200" b="1" dirty="0">
                <a:solidFill>
                  <a:srgbClr val="0000FF"/>
                </a:solidFill>
              </a:rPr>
              <a:t>test metode for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hver (ikke </a:t>
            </a:r>
            <a:r>
              <a:rPr lang="da-DK" altLang="da-DK" sz="1200" b="1" dirty="0">
                <a:solidFill>
                  <a:srgbClr val="0000FF"/>
                </a:solidFill>
              </a:rPr>
              <a:t>triviel)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konstruktør/metode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Testmetoden for konstruktøren kaldes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constructor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Testmetoden for en metode har samme navn, som den metode der testes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Testmetoden for toString kaldes for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testToString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(idet Java ellers tror, at vi forøger at overskrive toString metoden i Object klassen)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Hver </a:t>
            </a:r>
            <a:r>
              <a:rPr lang="da-DK" altLang="da-DK" sz="1200" b="1" dirty="0">
                <a:solidFill>
                  <a:srgbClr val="0000FF"/>
                </a:solidFill>
              </a:rPr>
              <a:t>testmetode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teste </a:t>
            </a:r>
            <a:r>
              <a:rPr lang="da-DK" altLang="da-DK" sz="1200" b="1" dirty="0">
                <a:solidFill>
                  <a:srgbClr val="0000FF"/>
                </a:solidFill>
              </a:rPr>
              <a:t>flere forskellige ting (via forskellige assertions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)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behøver ikke at teste compareTo</a:t>
            </a:r>
            <a:r>
              <a:rPr lang="da-DK" altLang="da-DK" sz="1200" b="1" dirty="0">
                <a:solidFill>
                  <a:srgbClr val="0000FF"/>
                </a:solidFill>
              </a:rPr>
              <a:t>, equals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hashCode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trykker på 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Before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at 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resette den seed værdi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også proppe 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hoved,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 er heller ikke konstruktører og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HashSet</a:t>
            </a:r>
            <a:r>
              <a:rPr lang="da-DK" sz="1800" dirty="0" smtClean="0"/>
              <a:t>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 opbevarer mængden i en hashtabel og har derudover en dobbeltkædet liste, der gennemløber alle elementer, og bestemmer den </a:t>
            </a:r>
            <a:r>
              <a:rPr lang="da-DK" sz="1800" spc="-20" dirty="0" smtClean="0"/>
              <a:t>rækkefølge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dirty="0" smtClean="0">
                <a:solidFill>
                  <a:srgbClr val="008000"/>
                </a:solidFill>
              </a:rPr>
              <a:t>min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max</a:t>
            </a:r>
            <a:r>
              <a:rPr lang="da-DK" sz="1800" dirty="0" smtClean="0"/>
              <a:t> og </a:t>
            </a:r>
            <a:r>
              <a:rPr lang="da-DK" sz="1800" b="1" dirty="0">
                <a:solidFill>
                  <a:srgbClr val="008000"/>
                </a:solidFill>
              </a:rPr>
              <a:t>sort</a:t>
            </a:r>
            <a:r>
              <a:rPr lang="da-DK" sz="1800" dirty="0" smtClean="0"/>
              <a:t> metoderne 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5657</Words>
  <Application>Microsoft Office PowerPoint</Application>
  <PresentationFormat>On-screen Show (4:3)</PresentationFormat>
  <Paragraphs>742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859</cp:revision>
  <cp:lastPrinted>2018-10-30T12:43:05Z</cp:lastPrinted>
  <dcterms:created xsi:type="dcterms:W3CDTF">2009-09-02T10:07:09Z</dcterms:created>
  <dcterms:modified xsi:type="dcterms:W3CDTF">2021-04-14T07:31:18Z</dcterms:modified>
</cp:coreProperties>
</file>