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6" r:id="rId20"/>
    <p:sldId id="467" r:id="rId21"/>
    <p:sldId id="462" r:id="rId22"/>
    <p:sldId id="463" r:id="rId23"/>
    <p:sldId id="464" r:id="rId24"/>
    <p:sldId id="458" r:id="rId25"/>
    <p:sldId id="459" r:id="rId26"/>
    <p:sldId id="426" r:id="rId27"/>
    <p:sldId id="469" r:id="rId28"/>
    <p:sldId id="470" r:id="rId29"/>
    <p:sldId id="433" r:id="rId3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6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9567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objekt, som både </a:t>
            </a:r>
            <a:r>
              <a:rPr lang="da-DK" dirty="0" err="1" smtClean="0"/>
              <a:t>s1</a:t>
            </a:r>
            <a:r>
              <a:rPr lang="da-DK" dirty="0" smtClean="0"/>
              <a:t> og </a:t>
            </a:r>
            <a:r>
              <a:rPr lang="da-DK" dirty="0" err="1" smtClean="0"/>
              <a:t>s3</a:t>
            </a:r>
            <a:r>
              <a:rPr lang="da-DK" dirty="0" smtClean="0"/>
              <a:t> peger på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</a:t>
            </a:r>
            <a:r>
              <a:rPr lang="da-DK" dirty="0" smtClean="0"/>
              <a:t>værdi?</a:t>
            </a:r>
            <a:endParaRPr lang="da-DK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Så ændrer den anden jo også </a:t>
            </a:r>
            <a:r>
              <a:rPr lang="da-DK" dirty="0" smtClean="0"/>
              <a:t>værdi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 smtClean="0"/>
              <a:t>String objekter er </a:t>
            </a:r>
            <a:r>
              <a:rPr lang="da-DK" spc="-40" dirty="0" err="1" smtClean="0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Derfor kan oversætteren uden problemer genbruge String objekter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err="1"/>
              <a:t>Sierpinksi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</a:t>
            </a:r>
            <a:r>
              <a:rPr lang="da-DK" altLang="da-DK" sz="1800" kern="0" smtClean="0"/>
              <a:t>for det</a:t>
            </a: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03648" y="4221088"/>
            <a:ext cx="3456384" cy="116698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Regnecentralen fejrer deres fødselsdag med pølser, øl, vand osv.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i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dag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l. 16-20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Alle er velkomne, og det foregår ved Åbogade udenfor studiecaféen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11323</TotalTime>
  <Words>3362</Words>
  <Application>Microsoft Office PowerPoint</Application>
  <PresentationFormat>On-screen Show (4:3)</PresentationFormat>
  <Paragraphs>602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Sierpinksi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776</cp:revision>
  <cp:lastPrinted>2014-09-25T13:10:10Z</cp:lastPrinted>
  <dcterms:created xsi:type="dcterms:W3CDTF">2011-09-05T07:28:16Z</dcterms:created>
  <dcterms:modified xsi:type="dcterms:W3CDTF">2023-09-15T15:26:02Z</dcterms:modified>
</cp:coreProperties>
</file>