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7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703" autoAdjust="0"/>
  </p:normalViewPr>
  <p:slideViewPr>
    <p:cSldViewPr>
      <p:cViewPr varScale="1">
        <p:scale>
          <a:sx n="135" d="100"/>
          <a:sy n="135" d="100"/>
        </p:scale>
        <p:origin x="15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27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12.00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4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40" dirty="0" smtClean="0">
                <a:solidFill>
                  <a:srgbClr val="A50021"/>
                </a:solidFill>
              </a:rPr>
              <a:t>vil synes, at det går langsomt her i starten</a:t>
            </a:r>
            <a:endParaRPr lang="da-DK" altLang="da-DK" b="1" spc="-4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</p:spTree>
    <p:extLst>
      <p:ext uri="{BB962C8B-B14F-4D97-AF65-F5344CB8AC3E}">
        <p14:creationId xmlns:p14="http://schemas.microsoft.com/office/powerpoint/2010/main" val="829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4870678"/>
            <a:ext cx="453686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metodens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3680</Words>
  <Application>Microsoft Office PowerPoint</Application>
  <PresentationFormat>On-screen Show (4:3)</PresentationFormat>
  <Paragraphs>764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633</cp:revision>
  <cp:lastPrinted>2017-08-31T13:33:53Z</cp:lastPrinted>
  <dcterms:created xsi:type="dcterms:W3CDTF">2009-09-02T10:07:09Z</dcterms:created>
  <dcterms:modified xsi:type="dcterms:W3CDTF">2022-08-19T17:02:44Z</dcterms:modified>
</cp:coreProperties>
</file>