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89" r:id="rId3"/>
    <p:sldId id="390" r:id="rId4"/>
    <p:sldId id="391" r:id="rId5"/>
    <p:sldId id="386" r:id="rId6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9"/>
            <p14:sldId id="390"/>
            <p14:sldId id="391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05" d="100"/>
          <a:sy n="105" d="100"/>
        </p:scale>
        <p:origin x="7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333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6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6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555773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omkring Raflebæger </a:t>
            </a:r>
            <a:r>
              <a:rPr lang="da-DK" sz="1600" dirty="0" smtClean="0"/>
              <a:t>4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15.30 Øvelser omkring Computerspil </a:t>
            </a:r>
            <a:r>
              <a:rPr lang="da-DK" sz="1600" dirty="0" smtClean="0"/>
              <a:t>1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lvl="1">
              <a:spcBef>
                <a:spcPts val="0"/>
              </a:spcBef>
              <a:buNone/>
            </a:pP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Mundtlig 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Finder sted tirsdag den 31. maj og onsdag den 1. juni (i dette lokale)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kan selv vælge, </a:t>
            </a:r>
            <a:r>
              <a:rPr lang="da-DK" sz="1600" dirty="0"/>
              <a:t>om </a:t>
            </a:r>
            <a:r>
              <a:rPr lang="da-DK" sz="1600" dirty="0" smtClean="0"/>
              <a:t>I </a:t>
            </a:r>
            <a:r>
              <a:rPr lang="da-DK" sz="1600" dirty="0"/>
              <a:t>vil op </a:t>
            </a:r>
            <a:r>
              <a:rPr lang="da-DK" sz="1600" dirty="0" smtClean="0"/>
              <a:t>tirsdag </a:t>
            </a:r>
            <a:r>
              <a:rPr lang="da-DK" sz="1600" dirty="0"/>
              <a:t>formiddag, </a:t>
            </a:r>
            <a:r>
              <a:rPr lang="da-DK" sz="1600" dirty="0" smtClean="0"/>
              <a:t>tirsdag </a:t>
            </a:r>
            <a:r>
              <a:rPr lang="da-DK" sz="1600" dirty="0"/>
              <a:t>eftermiddag, </a:t>
            </a:r>
            <a:r>
              <a:rPr lang="da-DK" sz="1600" dirty="0" smtClean="0"/>
              <a:t>onsdag </a:t>
            </a:r>
            <a:r>
              <a:rPr lang="da-DK" sz="1600" dirty="0"/>
              <a:t>formiddag eller </a:t>
            </a:r>
            <a:r>
              <a:rPr lang="da-DK" sz="1600" dirty="0" smtClean="0"/>
              <a:t>onsdag eftermiddag (via en </a:t>
            </a:r>
            <a:r>
              <a:rPr lang="da-DK" sz="1600" dirty="0" err="1" smtClean="0"/>
              <a:t>Doodle</a:t>
            </a:r>
            <a:r>
              <a:rPr lang="da-DK" sz="1600" dirty="0" smtClean="0"/>
              <a:t> under diskussionsforummet ”Mundtlig eksamen”)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kan se spørgsmål, pensum mv på Brightspace 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I den sidste forelæsning (på Seminar 8) vil jeg give nogle gode råd omkring 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Der er også to informative videoer om mundtlig eksamen (under Seminar 8)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76"/>
          <a:stretch/>
        </p:blipFill>
        <p:spPr>
          <a:xfrm>
            <a:off x="0" y="0"/>
            <a:ext cx="9144000" cy="6876288"/>
          </a:xfrm>
          <a:prstGeom prst="rect">
            <a:avLst/>
          </a:prstGeom>
        </p:spPr>
      </p:pic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475656" y="2348880"/>
            <a:ext cx="597666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Yderst relevant for jer (deltagelse er gratis, tilmelding senest 5. maj)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Quiz 5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5 var jeres gennemsnitlige vurdering af pensummets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sværhedsgrad steget lidt 4,64</a:t>
            </a:r>
            <a:endParaRPr lang="da-DK" altLang="da-DK" sz="1800" b="1" spc="-8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</a:t>
            </a:r>
            <a:r>
              <a:rPr lang="da-DK" altLang="da-DK" sz="1600" dirty="0" smtClean="0"/>
              <a:t>er helt normalt (sidste forår var den 4,28)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(som sædvanlig) klaret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5 fint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</a:t>
            </a:r>
            <a:r>
              <a:rPr lang="da-DK" altLang="da-DK" sz="1600" dirty="0" smtClean="0"/>
              <a:t>2,52 </a:t>
            </a:r>
            <a:r>
              <a:rPr lang="da-DK" altLang="da-DK" sz="1600" dirty="0" smtClean="0"/>
              <a:t>forsøg pr spørgsmål (mod 2,26 sidste forår)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især problemer med spørgsmål 4, 5 og 7, hvor I skulle klassificere forskellige komponenter – så dem vil vi lige kigge lidt på inden vi starter dagens forelæsning</a:t>
            </a:r>
          </a:p>
        </p:txBody>
      </p:sp>
    </p:spTree>
    <p:extLst>
      <p:ext uri="{BB962C8B-B14F-4D97-AF65-F5344CB8AC3E}">
        <p14:creationId xmlns:p14="http://schemas.microsoft.com/office/powerpoint/2010/main" val="3491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75555" y="1124744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I har klaret dronningeopgaven virkelig flot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Høj </a:t>
            </a:r>
            <a:r>
              <a:rPr lang="da-DK" altLang="da-DK" sz="1600" dirty="0"/>
              <a:t>kvalitet og </a:t>
            </a:r>
            <a:r>
              <a:rPr lang="da-DK" altLang="da-DK" sz="1600" dirty="0" smtClean="0"/>
              <a:t>ingen genafleveringer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Den er en af de sværeste opgaver på </a:t>
            </a:r>
            <a:r>
              <a:rPr lang="da-DK" altLang="da-DK" sz="1600" dirty="0" smtClean="0"/>
              <a:t>kurset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N</a:t>
            </a:r>
            <a:r>
              <a:rPr lang="da-DK" altLang="da-DK" sz="1600" dirty="0" smtClean="0"/>
              <a:t>år </a:t>
            </a:r>
            <a:r>
              <a:rPr lang="da-DK" altLang="da-DK" sz="1600" dirty="0"/>
              <a:t>I kan klare den, er der ingen grund til at tro, at I ikke kan klare de resterende </a:t>
            </a:r>
            <a:r>
              <a:rPr lang="da-DK" altLang="da-DK" sz="1600" dirty="0" smtClean="0"/>
              <a:t>afleveringsopgaver</a:t>
            </a:r>
            <a:endParaRPr lang="da-DK" altLang="da-DK" sz="1600" dirty="0"/>
          </a:p>
          <a:p>
            <a:pPr marL="271463" indent="-271463">
              <a:spcBef>
                <a:spcPts val="1200"/>
              </a:spcBef>
            </a:pPr>
            <a:r>
              <a:rPr lang="da-DK" sz="1800" spc="-80" dirty="0" smtClean="0"/>
              <a:t>Raflebæger </a:t>
            </a:r>
            <a:r>
              <a:rPr lang="da-DK" sz="1800" spc="-80" dirty="0" smtClean="0"/>
              <a:t>4 og computerspilsopgaverne </a:t>
            </a:r>
            <a:r>
              <a:rPr lang="da-DK" sz="1800" spc="-80" dirty="0"/>
              <a:t>er </a:t>
            </a:r>
            <a:r>
              <a:rPr lang="da-DK" sz="1800" spc="-80" dirty="0" smtClean="0"/>
              <a:t>(i lighed med Dronningeopgaven) noget </a:t>
            </a:r>
            <a:r>
              <a:rPr lang="da-DK" sz="1800" spc="-80" dirty="0"/>
              <a:t>større end de hidtidige </a:t>
            </a:r>
            <a:r>
              <a:rPr lang="da-DK" sz="1800" spc="-80" dirty="0" smtClean="0"/>
              <a:t>opgaver (men ikke væsentligt sværere</a:t>
            </a:r>
            <a:r>
              <a:rPr lang="da-DK" sz="1800" spc="-80" dirty="0" smtClean="0"/>
              <a:t>)</a:t>
            </a:r>
            <a:endParaRPr lang="da-DK" sz="1600" spc="-80" dirty="0" smtClean="0"/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Det </a:t>
            </a:r>
            <a:r>
              <a:rPr lang="da-DK" sz="1600" dirty="0"/>
              <a:t>er derfor vigtigt, at I kommer tidligt i gang, og at I ikke har gamle genafleveringer, der hænger fra tidligere uger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Computerspil 2 er normalt den, der tager længst tid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</a:rPr>
              <a:t>Læs opgaveformuleringen omhyggeligt (gerne flere gange)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Mange fejl skyldes, at man misforstår eller overser ting, der står i 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Husk at I kan få hjælp via </a:t>
            </a:r>
            <a:r>
              <a:rPr lang="da-DK" sz="1600" dirty="0" smtClean="0"/>
              <a:t>diskussionsforummet </a:t>
            </a:r>
            <a:r>
              <a:rPr lang="da-DK" sz="1600" dirty="0"/>
              <a:t>og i </a:t>
            </a:r>
            <a:r>
              <a:rPr lang="da-DK" sz="1600" dirty="0" smtClean="0"/>
              <a:t>studiecaféen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4157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Studiecaféen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35292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fredag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kl 15.30-17 er 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studiecafé,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hvor I via Zoom kan få hjælp fra en af 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Fredag den 15. april, er langfredag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Er der nogen, der er interesseret i at deltage der?</a:t>
            </a:r>
            <a:endParaRPr lang="da-DK" altLang="da-DK" sz="1600" spc="-4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</a:t>
            </a:r>
            <a:r>
              <a:rPr lang="da-DK" altLang="da-DK" sz="1600" dirty="0" smtClean="0"/>
              <a:t>eres </a:t>
            </a:r>
            <a:r>
              <a:rPr lang="da-DK" altLang="da-DK" sz="1600" dirty="0"/>
              <a:t>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</a:t>
            </a:r>
            <a:r>
              <a:rPr lang="da-DK" altLang="da-DK" sz="1600" dirty="0" smtClean="0"/>
              <a:t>lt </a:t>
            </a:r>
            <a:r>
              <a:rPr lang="da-DK" altLang="da-DK" sz="1600" dirty="0"/>
              <a:t>andet, som I har problemer </a:t>
            </a:r>
            <a:r>
              <a:rPr lang="da-DK" altLang="da-DK" sz="1600" dirty="0" smtClean="0"/>
              <a:t>med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7952" y="3861048"/>
            <a:ext cx="649062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Hvordan synes I, at det går</a:t>
            </a:r>
            <a:r>
              <a:rPr lang="da-DK" sz="1800" b="1" dirty="0">
                <a:solidFill>
                  <a:srgbClr val="A50021"/>
                </a:solidFill>
              </a:rPr>
              <a:t>? Er I stadig ved godt mod?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hårdt?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svært?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Har I har den nødvendige tid – eller kan den skaffes?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Er der noget vi kan gøre for at hjælpe jer bedre</a:t>
            </a:r>
            <a:r>
              <a:rPr lang="da-DK" sz="1800" b="1" dirty="0" smtClean="0">
                <a:solidFill>
                  <a:srgbClr val="A50021"/>
                </a:solidFill>
              </a:rPr>
              <a:t>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4726514" y="5793826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8177</TotalTime>
  <Words>498</Words>
  <Application>Microsoft Office PowerPoint</Application>
  <PresentationFormat>On-screen Show (4:3)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571</cp:revision>
  <cp:lastPrinted>2019-02-08T06:10:49Z</cp:lastPrinted>
  <dcterms:created xsi:type="dcterms:W3CDTF">2000-02-22T02:31:40Z</dcterms:created>
  <dcterms:modified xsi:type="dcterms:W3CDTF">2022-03-29T11:58:06Z</dcterms:modified>
</cp:coreProperties>
</file>