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0" r:id="rId2"/>
    <p:sldId id="387" r:id="rId3"/>
    <p:sldId id="392" r:id="rId4"/>
    <p:sldId id="391" r:id="rId5"/>
    <p:sldId id="388" r:id="rId6"/>
    <p:sldId id="389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4726" autoAdjust="0"/>
  </p:normalViewPr>
  <p:slideViewPr>
    <p:cSldViewPr>
      <p:cViewPr varScale="1">
        <p:scale>
          <a:sx n="113" d="100"/>
          <a:sy n="113" d="100"/>
        </p:scale>
        <p:origin x="8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kjelstroem.github.io/IntProg-undervisningsmateriale/web/e21/opgaver/TestServer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11.15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Jeg </a:t>
            </a:r>
            <a:r>
              <a:rPr lang="da-DK" sz="1800" dirty="0"/>
              <a:t>forventer at </a:t>
            </a:r>
            <a:r>
              <a:rPr lang="da-DK" sz="1800" dirty="0" smtClean="0"/>
              <a:t>kommende </a:t>
            </a:r>
            <a:r>
              <a:rPr lang="da-DK" sz="1800" dirty="0"/>
              <a:t>seminarer kan </a:t>
            </a:r>
            <a:r>
              <a:rPr lang="da-DK" sz="1800" dirty="0" smtClean="0"/>
              <a:t>afvikles med fysisk fremmøde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vil stadig være muligt i stedet at deltage via Zoom (hvis dette på forhånd aftales med mig</a:t>
            </a:r>
            <a:r>
              <a:rPr lang="da-DK" sz="1600" dirty="0" smtClean="0"/>
              <a:t>)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</a:t>
            </a:r>
            <a:r>
              <a:rPr lang="da-DK" sz="1800" dirty="0"/>
              <a:t>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</a:t>
            </a:r>
            <a:r>
              <a:rPr lang="da-DK" altLang="da-DK" sz="1600" dirty="0"/>
              <a:t>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3,08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(en anelse over) middel – hvilket må siges at være særdeles 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1,62 forsøg pr spørgsmål (mod 1,64 i foråret 2021)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dog lidt svært ved spørgsmål 9, 11,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Opdatering af testserver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Når I går i gang med </a:t>
            </a:r>
            <a:r>
              <a:rPr lang="da-DK" sz="1600" b="1" i="1" dirty="0"/>
              <a:t>Raflebæger 2</a:t>
            </a:r>
            <a:r>
              <a:rPr lang="da-DK" sz="1600" dirty="0"/>
              <a:t>, skal I downloade en ny version af filen TestServer.java </a:t>
            </a:r>
            <a:r>
              <a:rPr lang="da-DK" sz="1600" dirty="0">
                <a:hlinkClick r:id="rId3"/>
              </a:rPr>
              <a:t>herfra</a:t>
            </a:r>
            <a:r>
              <a:rPr lang="da-DK" sz="1600" dirty="0"/>
              <a:t>. Den kopieres ind i jeres BlueJ projekt, hvor den erstatter filen med samme </a:t>
            </a:r>
            <a:r>
              <a:rPr lang="da-DK" sz="1600" dirty="0" smtClean="0"/>
              <a:t>navn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Hvis I allerede har downloadet </a:t>
            </a:r>
            <a:r>
              <a:rPr lang="da-DK" sz="1600" b="1" i="1" dirty="0"/>
              <a:t>Skildpadde 1</a:t>
            </a:r>
            <a:r>
              <a:rPr lang="da-DK" sz="1600" dirty="0"/>
              <a:t>, skal I kopiere samme fil ind i dette BlueJ projekt. For </a:t>
            </a:r>
            <a:r>
              <a:rPr lang="da-DK" sz="1600" dirty="0" err="1"/>
              <a:t>downloads</a:t>
            </a:r>
            <a:r>
              <a:rPr lang="da-DK" sz="1600" dirty="0"/>
              <a:t> fra og med den </a:t>
            </a:r>
            <a:r>
              <a:rPr lang="da-DK" sz="1600" dirty="0" smtClean="0"/>
              <a:t>19. </a:t>
            </a:r>
            <a:r>
              <a:rPr lang="da-DK" sz="1600" dirty="0"/>
              <a:t>januar er dette ikke </a:t>
            </a:r>
            <a:r>
              <a:rPr lang="da-DK" sz="1600" dirty="0" smtClean="0"/>
              <a:t>nødvendigt</a:t>
            </a:r>
            <a:endParaRPr lang="da-DK" altLang="da-DK" sz="1600" spc="-5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spc="-50" dirty="0" smtClean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30" dirty="0" smtClean="0"/>
              <a:t>I skal så hver især gå ind i det rum, der svarer til jeres 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gør I ved først at trykke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/>
              <a:t>B</a:t>
            </a:r>
            <a:r>
              <a:rPr lang="da-DK" altLang="da-DK" sz="1600" dirty="0" smtClean="0"/>
              <a:t>lueJ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instruktoren ved at trykke på linket “</a:t>
            </a:r>
            <a:r>
              <a:rPr lang="da-DK" altLang="da-DK" sz="1600" b="1" dirty="0" smtClean="0"/>
              <a:t>Tilkald hjælp</a:t>
            </a:r>
            <a:r>
              <a:rPr lang="da-DK" altLang="da-DK" sz="1600" dirty="0" smtClean="0"/>
              <a:t>” øverst på siden ”</a:t>
            </a:r>
            <a:r>
              <a:rPr lang="da-DK" altLang="da-DK" sz="1600" b="1" dirty="0" smtClean="0"/>
              <a:t>Seminar 2 – 21. januar</a:t>
            </a:r>
            <a:r>
              <a:rPr lang="da-DK" altLang="da-DK" sz="1600" dirty="0" smtClean="0"/>
              <a:t>”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Vi 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6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6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6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6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9" y="492972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”Øvelser (inklusiv afleveringsopgaver”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hans 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Brightspace 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7898</TotalTime>
  <Words>999</Words>
  <Application>Microsoft Office PowerPoint</Application>
  <PresentationFormat>On-screen Show (4:3)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586</cp:revision>
  <cp:lastPrinted>2019-02-08T06:10:49Z</cp:lastPrinted>
  <dcterms:created xsi:type="dcterms:W3CDTF">2000-02-22T02:31:40Z</dcterms:created>
  <dcterms:modified xsi:type="dcterms:W3CDTF">2022-01-20T11:07:30Z</dcterms:modified>
</cp:coreProperties>
</file>