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464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94" d="100"/>
          <a:sy n="94" d="100"/>
        </p:scale>
        <p:origin x="1032" y="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158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674876" y="1190966"/>
            <a:ext cx="6633428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46758" y="3212976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718354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146365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278674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4026588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909674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354443" y="32413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61590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31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23621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af objekt type repræsenteres værdien via en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reference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84484" y="3844229"/>
            <a:ext cx="2459862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af primitiv type repræsenteres værdien direkte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7996221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ojekts</a:t>
            </a:r>
            <a:r>
              <a:rPr lang="da-DK" altLang="da-DK" sz="1800" noProof="0" dirty="0" smtClean="0">
                <a:ea typeface="ＭＳ Ｐゴシック" pitchFamily="34" charset="-128"/>
              </a:rPr>
              <a:t>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erklæring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81779" y="5643000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377273" y="3284634"/>
            <a:ext cx="2151595" cy="2992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340768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93170" y="5567727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963004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573017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406363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746568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370518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5164411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789240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587599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643447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generelle metode polygon til at konstruere mere specifikke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endParaRPr lang="da-DK" altLang="da-DK" b="1" kern="0" dirty="0">
              <a:solidFill>
                <a:srgbClr val="008000"/>
              </a:solidFill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97831" y="2852935"/>
            <a:ext cx="595552" cy="621308"/>
            <a:chOff x="2214641" y="2166890"/>
            <a:chExt cx="595552" cy="62130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14641" y="2780925"/>
              <a:ext cx="595552" cy="1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 flipV="1">
              <a:off x="2224532" y="2166890"/>
              <a:ext cx="2015" cy="6213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2996952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3901336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513528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213131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213131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213131"/>
            <a:ext cx="285818" cy="18189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356757"/>
            <a:ext cx="460249" cy="25793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500773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732784"/>
            <a:ext cx="290038" cy="1543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732784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Kontrolvariabel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672" y="2793076"/>
            <a:ext cx="792088" cy="1268898"/>
            <a:chOff x="2208490" y="2111729"/>
            <a:chExt cx="601703" cy="126889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08490" y="3369962"/>
              <a:ext cx="601703" cy="35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2212661" y="2111729"/>
              <a:ext cx="9452" cy="12688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dirty="0"/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445378" y="3813107"/>
            <a:ext cx="5853299" cy="19636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u="sng" kern="0" dirty="0" smtClean="0">
                <a:solidFill>
                  <a:srgbClr val="000066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413176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007012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57301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Student)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der 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klasser</a:t>
            </a:r>
            <a:br>
              <a:rPr lang="da-DK" altLang="da-DK" sz="1800" kern="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(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f.eks.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Peter Hansen, Anna Petersen,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….)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364114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</a:t>
            </a:r>
            <a:r>
              <a:rPr lang="da-DK" altLang="da-DK" sz="1800" b="1" dirty="0" smtClean="0">
                <a:latin typeface="+mn-lt"/>
              </a:rPr>
              <a:t>mere end 50 </a:t>
            </a:r>
            <a:r>
              <a:rPr lang="da-DK" altLang="da-DK" sz="1800" b="1" dirty="0" smtClean="0">
                <a:latin typeface="+mn-lt"/>
              </a:rPr>
              <a:t>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løsningen, således at en terning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 (lørdag kl. 22.00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5552461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Tilmelde sig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spc="-8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starten af 2. år, kan man søge om at blive optaget på det egentlige talentforløb</a:t>
            </a:r>
          </a:p>
          <a:p>
            <a:pPr lvl="1">
              <a:spcBef>
                <a:spcPts val="600"/>
              </a:spcBef>
            </a:pPr>
            <a:r>
              <a:rPr lang="da-DK" sz="1600" dirty="0" smtClean="0"/>
              <a:t>Her kan man kun blive optaget, hvis man har </a:t>
            </a:r>
            <a:r>
              <a:rPr lang="da-DK" sz="1600" dirty="0"/>
              <a:t>10 i snit på sine 1. års </a:t>
            </a:r>
            <a:r>
              <a:rPr lang="da-DK" sz="1600" dirty="0" smtClean="0"/>
              <a:t>kurser</a:t>
            </a:r>
            <a:endParaRPr lang="da-DK" sz="1600" dirty="0"/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Det vigtigste er altså at gøre det godt på kurserne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50" dirty="0" smtClean="0"/>
              <a:t>Man kan sagtens blive optaget på talentforløbet uden at have deltaget i præ-talentforløbet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Mere 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52839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-ansvarlige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På hvert øvelseshold er der udpeget 2-3 studerende, som er </a:t>
            </a:r>
            <a:r>
              <a:rPr lang="da-DK" sz="1800" dirty="0" err="1" smtClean="0"/>
              <a:t>afspritnings</a:t>
            </a:r>
            <a:r>
              <a:rPr lang="da-DK" sz="1800" dirty="0" smtClean="0"/>
              <a:t>-ansvarlige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Afspritnings-instruks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Start med at desinficere </a:t>
            </a:r>
            <a:r>
              <a:rPr lang="da-DK" sz="1800" dirty="0" smtClean="0"/>
              <a:t>jeres </a:t>
            </a:r>
            <a:r>
              <a:rPr lang="da-DK" sz="1800" dirty="0"/>
              <a:t>hænder, før </a:t>
            </a:r>
            <a:r>
              <a:rPr lang="da-DK" sz="1800" dirty="0" smtClean="0"/>
              <a:t>I </a:t>
            </a:r>
            <a:r>
              <a:rPr lang="da-DK" sz="1800" dirty="0"/>
              <a:t>rører ved </a:t>
            </a:r>
            <a:r>
              <a:rPr lang="da-DK" sz="1800" dirty="0" smtClean="0"/>
              <a:t>sprayflasken</a:t>
            </a:r>
          </a:p>
          <a:p>
            <a:pPr lvl="1"/>
            <a:r>
              <a:rPr lang="da-DK" sz="1800" dirty="0" smtClean="0"/>
              <a:t>Desinficer </a:t>
            </a:r>
            <a:r>
              <a:rPr lang="da-DK" sz="1800" dirty="0"/>
              <a:t>borde og stole (ikke stofoverflader</a:t>
            </a:r>
            <a:r>
              <a:rPr lang="da-DK" sz="1800" dirty="0" smtClean="0"/>
              <a:t>)</a:t>
            </a:r>
          </a:p>
          <a:p>
            <a:pPr lvl="1"/>
            <a:r>
              <a:rPr lang="da-DK" sz="1800" dirty="0" smtClean="0"/>
              <a:t>Husk </a:t>
            </a:r>
            <a:r>
              <a:rPr lang="da-DK" sz="1800" dirty="0"/>
              <a:t>alle berøringspunkter (bordkant, underside, </a:t>
            </a:r>
            <a:r>
              <a:rPr lang="da-DK" sz="1800" dirty="0" smtClean="0"/>
              <a:t>armlæn mv.)</a:t>
            </a:r>
          </a:p>
          <a:p>
            <a:pPr lvl="1"/>
            <a:r>
              <a:rPr lang="da-DK" sz="1800" dirty="0" smtClean="0"/>
              <a:t>Brug sprayflaske til overflader, som skal efterlades fugtig, men ikke våd</a:t>
            </a:r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8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4025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6183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3307216" cy="28493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1" y="4662771"/>
            <a:ext cx="2442542" cy="260293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13276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99631" y="4797152"/>
            <a:ext cx="4536865" cy="10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Signatur = metodens navn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+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parametrenes typer</a:t>
            </a: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Signaturen 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bestemmes af </a:t>
            </a: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hovedet </a:t>
            </a:r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Returtypen indgår </a:t>
            </a:r>
            <a:r>
              <a:rPr lang="da-DK" altLang="da-DK" sz="1400" kern="0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 i signaturen og det gør parametrenes navne heller ikke</a:t>
            </a:r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352928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Primitive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”simple” værdier, der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er objekter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Eksempler: heltal (int), reelle tal (double) og sandhedsværdier (boolean)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3851</Words>
  <Application>Microsoft Office PowerPoint</Application>
  <PresentationFormat>On-screen Show (4:3)</PresentationFormat>
  <Paragraphs>785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Afspritning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606</cp:revision>
  <cp:lastPrinted>2017-08-31T13:33:53Z</cp:lastPrinted>
  <dcterms:created xsi:type="dcterms:W3CDTF">2009-09-02T10:07:09Z</dcterms:created>
  <dcterms:modified xsi:type="dcterms:W3CDTF">2021-08-30T07:15:39Z</dcterms:modified>
</cp:coreProperties>
</file>