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43" r:id="rId2"/>
    <p:sldId id="652" r:id="rId3"/>
    <p:sldId id="651" r:id="rId4"/>
    <p:sldId id="653" r:id="rId5"/>
    <p:sldId id="656" r:id="rId6"/>
    <p:sldId id="654" r:id="rId7"/>
    <p:sldId id="655" r:id="rId8"/>
    <p:sldId id="687" r:id="rId9"/>
    <p:sldId id="688" r:id="rId10"/>
    <p:sldId id="658" r:id="rId11"/>
    <p:sldId id="659" r:id="rId12"/>
    <p:sldId id="660" r:id="rId13"/>
    <p:sldId id="661" r:id="rId14"/>
    <p:sldId id="662" r:id="rId15"/>
    <p:sldId id="663" r:id="rId16"/>
    <p:sldId id="669" r:id="rId17"/>
    <p:sldId id="670" r:id="rId18"/>
    <p:sldId id="664" r:id="rId19"/>
    <p:sldId id="668" r:id="rId20"/>
    <p:sldId id="689" r:id="rId21"/>
    <p:sldId id="627" r:id="rId22"/>
    <p:sldId id="666" r:id="rId23"/>
    <p:sldId id="667" r:id="rId24"/>
    <p:sldId id="690" r:id="rId25"/>
    <p:sldId id="665" r:id="rId26"/>
    <p:sldId id="672" r:id="rId27"/>
    <p:sldId id="673" r:id="rId28"/>
    <p:sldId id="674" r:id="rId29"/>
    <p:sldId id="675" r:id="rId30"/>
    <p:sldId id="685" r:id="rId31"/>
    <p:sldId id="677" r:id="rId32"/>
    <p:sldId id="682" r:id="rId33"/>
    <p:sldId id="681" r:id="rId34"/>
    <p:sldId id="683" r:id="rId35"/>
    <p:sldId id="671" r:id="rId36"/>
    <p:sldId id="438" r:id="rId37"/>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34" d="100"/>
          <a:sy n="134" d="100"/>
        </p:scale>
        <p:origin x="120"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2" y="1052736"/>
            <a:ext cx="8568183"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de parameterværdier,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C00000"/>
                </a:solidFill>
                <a:ea typeface="ＭＳ Ｐゴシック" pitchFamily="34" charset="-128"/>
                <a:cs typeface="ＭＳ Ｐゴシック" pitchFamily="-106" charset="-128"/>
              </a:rPr>
              <a:t>exceptions</a:t>
            </a:r>
            <a:r>
              <a:rPr lang="da-DK" altLang="da-DK" b="1" dirty="0">
                <a:solidFill>
                  <a:srgbClr val="A50021"/>
                </a:solidFill>
                <a:ea typeface="ＭＳ Ｐゴシック" pitchFamily="34" charset="-128"/>
                <a:cs typeface="ＭＳ Ｐゴシック" pitchFamily="-106" charset="-128"/>
              </a:rPr>
              <a:t> bruges i </a:t>
            </a:r>
            <a:r>
              <a:rPr lang="da-DK" altLang="da-DK" b="1" dirty="0" smtClean="0">
                <a:solidFill>
                  <a:srgbClr val="A50021"/>
                </a:solidFill>
                <a:ea typeface="ＭＳ Ｐゴシック" pitchFamily="34" charset="-128"/>
                <a:cs typeface="ＭＳ Ｐゴシック" pitchFamily="-106" charset="-128"/>
              </a:rPr>
              <a:t>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C00000"/>
                </a:solidFill>
                <a:ea typeface="ＭＳ Ｐゴシック" pitchFamily="34" charset="-128"/>
                <a:cs typeface="ＭＳ Ｐゴシック" pitchFamily="-106" charset="-128"/>
              </a:rPr>
              <a:t>Checked exceptions bruges bl.a. i forbindelse med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smtClean="0">
                <a:solidFill>
                  <a:srgbClr val="C00000"/>
                </a:solidFill>
                <a:ea typeface="ＭＳ Ｐゴシック" pitchFamily="34" charset="-128"/>
                <a:cs typeface="ＭＳ Ｐゴシック" pitchFamily="-106" charset="-128"/>
              </a:rPr>
              <a:t>Programmøren kan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undgå, at den slags fejl opstår</a:t>
            </a:r>
            <a:endParaRPr lang="da-DK" altLang="da-DK" b="1" dirty="0">
              <a:solidFill>
                <a:srgbClr val="C00000"/>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177914"/>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92095" y="3375093"/>
            <a:ext cx="6587839" cy="2671252"/>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2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4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4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12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32776" y="3744960"/>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517270" y="3845596"/>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403122" y="3677897"/>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41919" y="4038560"/>
            <a:ext cx="5096444" cy="56487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526414" y="4183593"/>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65623" y="4015894"/>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30482" y="4663107"/>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3366" y="4839244"/>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57934" y="4671545"/>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921338" y="5325250"/>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403649" y="5518422"/>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37500" y="5367167"/>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89664" y="3449304"/>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2358" y="318682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706753" y="29119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60" dirty="0" smtClean="0">
                <a:solidFill>
                  <a:srgbClr val="0000FF"/>
                </a:solidFill>
              </a:rPr>
              <a:t>Ellers kan den læses i den røde tekst i terminalvinduet, som udskrives ved hjælp toString metoden</a:t>
            </a:r>
            <a:endParaRPr lang="da-DK" altLang="da-DK" sz="1400" b="1" spc="-60" dirty="0">
              <a:solidFill>
                <a:srgbClr val="0000FF"/>
              </a:solidFill>
            </a:endParaRP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590522" cy="509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vil vi tage udgangspunkt i klient/server systemer</a:t>
            </a:r>
          </a:p>
          <a:p>
            <a:pPr lvl="1">
              <a:spcBef>
                <a:spcPts val="400"/>
              </a:spcBef>
            </a:pPr>
            <a:r>
              <a:rPr lang="da-DK" altLang="da-DK" sz="1800" kern="0" dirty="0">
                <a:solidFill>
                  <a:srgbClr val="000066"/>
                </a:solidFill>
                <a:ea typeface="ＭＳ Ｐゴシック" pitchFamily="34" charset="-128"/>
              </a:rPr>
              <a:t>En server er karakteriseret ved, at den er </a:t>
            </a:r>
            <a:r>
              <a:rPr lang="da-DK" altLang="da-DK" sz="1800" b="1" kern="0" dirty="0">
                <a:solidFill>
                  <a:srgbClr val="008000"/>
                </a:solidFill>
                <a:ea typeface="ＭＳ Ｐゴシック" pitchFamily="34" charset="-128"/>
              </a:rPr>
              <a:t>reaktiv</a:t>
            </a:r>
            <a:r>
              <a:rPr lang="da-DK" altLang="da-DK" sz="1800" kern="0" dirty="0">
                <a:solidFill>
                  <a:srgbClr val="000066"/>
                </a:solidFill>
                <a:ea typeface="ＭＳ Ｐゴシック" pitchFamily="34" charset="-128"/>
              </a:rPr>
              <a:t> og kun handler, 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spc="-50" dirty="0">
                <a:solidFill>
                  <a:srgbClr val="A50021"/>
                </a:solidFill>
                <a:latin typeface="Arial" pitchFamily="34" charset="0"/>
                <a:ea typeface="ＭＳ Ｐゴシック" pitchFamily="34" charset="-128"/>
              </a:rPr>
              <a:t>Det er </a:t>
            </a:r>
            <a:r>
              <a:rPr lang="da-DK" altLang="da-DK" b="1" kern="0" spc="-50" dirty="0" smtClean="0">
                <a:solidFill>
                  <a:srgbClr val="A50021"/>
                </a:solidFill>
                <a:latin typeface="Arial" pitchFamily="34" charset="0"/>
                <a:ea typeface="ＭＳ Ｐゴシック" pitchFamily="34" charset="-128"/>
              </a:rPr>
              <a:t>dog ikke </a:t>
            </a:r>
            <a:r>
              <a:rPr lang="da-DK" altLang="da-DK" b="1" kern="0" spc="-50" dirty="0">
                <a:solidFill>
                  <a:srgbClr val="A50021"/>
                </a:solidFill>
                <a:latin typeface="Arial" pitchFamily="34" charset="0"/>
                <a:ea typeface="ＭＳ Ｐゴシック" pitchFamily="34" charset="-128"/>
              </a:rPr>
              <a:t>kun for klient/server systemer, at defensiv programmering </a:t>
            </a:r>
            <a:r>
              <a:rPr lang="da-DK" altLang="da-DK" b="1" kern="0" spc="-50" dirty="0" smtClean="0">
                <a:solidFill>
                  <a:srgbClr val="A50021"/>
                </a:solidFill>
                <a:latin typeface="Arial" pitchFamily="34" charset="0"/>
                <a:ea typeface="ＭＳ Ｐゴシック" pitchFamily="34" charset="-128"/>
              </a:rPr>
              <a:t>og exceptions </a:t>
            </a:r>
            <a:r>
              <a:rPr lang="da-DK" altLang="da-DK" b="1" kern="0" dirty="0" smtClean="0">
                <a:solidFill>
                  <a:srgbClr val="A50021"/>
                </a:solidFill>
                <a:latin typeface="Arial" pitchFamily="34" charset="0"/>
                <a:ea typeface="ＭＳ Ｐゴシック" pitchFamily="34" charset="-128"/>
              </a:rPr>
              <a:t>er relevant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De kan </a:t>
            </a:r>
            <a:r>
              <a:rPr lang="da-DK" altLang="da-DK" sz="1800" kern="0" dirty="0">
                <a:solidFill>
                  <a:srgbClr val="000066"/>
                </a:solidFill>
                <a:ea typeface="ＭＳ Ｐゴシック" pitchFamily="34" charset="-128"/>
              </a:rPr>
              <a:t>bruges overalt, hvor metoder/konstruktører kalder hinanden</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servere</a:t>
            </a: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grebet eller </a:t>
            </a:r>
            <a:r>
              <a:rPr lang="da-DK" altLang="da-DK" b="1" spc="-60" dirty="0" smtClean="0">
                <a:solidFill>
                  <a:srgbClr val="A50021"/>
                </a:solidFill>
                <a:ea typeface="ＭＳ Ｐゴシック" pitchFamily="34" charset="-128"/>
              </a:rPr>
              <a:t>videresendt</a:t>
            </a:r>
            <a:endParaRPr lang="da-DK" altLang="da-DK" b="1" spc="-60" dirty="0">
              <a:solidFill>
                <a:srgbClr val="A50021"/>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kommentarerne i </a:t>
            </a:r>
            <a:r>
              <a:rPr lang="da-DK" altLang="da-DK" sz="1800" dirty="0" smtClean="0">
                <a:ea typeface="ＭＳ Ｐゴシック" pitchFamily="34" charset="-128"/>
              </a:rPr>
              <a:t>kursusevalueringen, </a:t>
            </a:r>
            <a:r>
              <a:rPr lang="da-DK" altLang="da-DK" sz="1800" dirty="0">
                <a:ea typeface="ＭＳ Ｐゴシック" pitchFamily="34" charset="-128"/>
              </a:rPr>
              <a:t>særdeles nyttige</a:t>
            </a:r>
          </a:p>
          <a:p>
            <a:pPr lvl="1">
              <a:spcBef>
                <a:spcPts val="600"/>
              </a:spcBef>
            </a:pPr>
            <a:r>
              <a:rPr lang="da-DK" altLang="da-DK" sz="1800" dirty="0" smtClean="0">
                <a:ea typeface="ＭＳ Ｐゴシック" pitchFamily="34" charset="-128"/>
              </a:rPr>
              <a:t>Herudover </a:t>
            </a:r>
            <a:r>
              <a:rPr lang="da-DK" altLang="da-DK" sz="1800" dirty="0">
                <a:ea typeface="ＭＳ Ｐゴシック" pitchFamily="34" charset="-128"/>
              </a:rPr>
              <a:t>gennemgås </a:t>
            </a:r>
            <a:r>
              <a:rPr lang="da-DK" altLang="da-DK" sz="1800" dirty="0" smtClean="0">
                <a:ea typeface="ＭＳ Ｐゴシック" pitchFamily="34" charset="-128"/>
              </a:rPr>
              <a:t>alle kursusevalueringer af institutledelsen </a:t>
            </a:r>
            <a:r>
              <a:rPr lang="da-DK" altLang="da-DK" sz="1800" dirty="0">
                <a:ea typeface="ＭＳ Ｐゴシック" pitchFamily="34" charset="-128"/>
              </a:rPr>
              <a:t>samt </a:t>
            </a:r>
            <a:r>
              <a:rPr lang="da-DK" altLang="da-DK" sz="1800" dirty="0" smtClean="0">
                <a:ea typeface="ＭＳ Ｐゴシック" pitchFamily="34" charset="-128"/>
              </a:rPr>
              <a:t>ledelsen af </a:t>
            </a:r>
            <a:r>
              <a:rPr lang="da-DK" altLang="da-DK" sz="1800" dirty="0">
                <a:ea typeface="ＭＳ Ｐゴシック" pitchFamily="34" charset="-128"/>
              </a:rPr>
              <a:t>uddannelsesudvalget</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Jeg opfordrer kraftigt til, at I bruger tid på at deltage i denne</a:t>
            </a:r>
            <a:br>
              <a:rPr lang="da-DK" altLang="da-DK" b="1" dirty="0">
                <a:solidFill>
                  <a:srgbClr val="A50021"/>
                </a:solidFill>
                <a:ea typeface="ＭＳ Ｐゴシック" pitchFamily="34" charset="-128"/>
                <a:cs typeface="ＭＳ Ｐゴシック" pitchFamily="-106" charset="-128"/>
              </a:rPr>
            </a:br>
            <a:r>
              <a:rPr lang="da-DK" altLang="da-DK" b="1" dirty="0">
                <a:solidFill>
                  <a:srgbClr val="A50021"/>
                </a:solidFill>
                <a:ea typeface="ＭＳ Ｐゴシック" pitchFamily="34" charset="-128"/>
                <a:cs typeface="ＭＳ Ｐゴシック" pitchFamily="-106" charset="-128"/>
              </a:rPr>
              <a:t>(og 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studerende</a:t>
            </a: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tirsdag 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i uge 15</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af Java </a:t>
            </a:r>
            <a:r>
              <a:rPr lang="da-DK" altLang="da-DK" b="1" dirty="0" err="1" smtClean="0">
                <a:solidFill>
                  <a:srgbClr val="A50021"/>
                </a:solidFill>
                <a:ea typeface="ＭＳ Ｐゴシック" pitchFamily="34" charset="-128"/>
                <a:cs typeface="ＭＳ Ｐゴシック" pitchFamily="-106" charset="-128"/>
              </a:rPr>
              <a:t>API'en</a:t>
            </a:r>
            <a:r>
              <a:rPr lang="da-DK" altLang="da-DK" b="1" dirty="0" smtClean="0">
                <a:solidFill>
                  <a:srgbClr val="A50021"/>
                </a:solidFill>
                <a:ea typeface="ＭＳ Ｐゴシック" pitchFamily="34" charset="-128"/>
                <a:cs typeface="ＭＳ Ｐゴシック" pitchFamily="-106" charset="-128"/>
              </a:rPr>
              <a:t> har introduceret pakken </a:t>
            </a:r>
            <a:r>
              <a:rPr lang="da-DK" altLang="da-DK" b="1" dirty="0" err="1" smtClean="0">
                <a:solidFill>
                  <a:srgbClr val="A50021"/>
                </a:solidFill>
                <a:ea typeface="ＭＳ Ｐゴシック" pitchFamily="34" charset="-128"/>
                <a:cs typeface="ＭＳ Ｐゴシック" pitchFamily="-106" charset="-128"/>
              </a:rPr>
              <a:t>java.nio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er tirsdag den 29. 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624736"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93294" y="2264547"/>
            <a:ext cx="113990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nøgle</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189808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Juster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57271" y="1211662"/>
            <a:ext cx="2808312"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9947</TotalTime>
  <Words>5399</Words>
  <Application>Microsoft Office PowerPoint</Application>
  <PresentationFormat>On-screen Show (4:3)</PresentationFormat>
  <Paragraphs>719</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Kursusevaluering</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970</cp:revision>
  <cp:lastPrinted>2015-09-29T11:26:29Z</cp:lastPrinted>
  <dcterms:created xsi:type="dcterms:W3CDTF">2009-09-02T10:07:09Z</dcterms:created>
  <dcterms:modified xsi:type="dcterms:W3CDTF">2022-11-28T06:56:02Z</dcterms:modified>
</cp:coreProperties>
</file>