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7992888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Programmerne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 smtClean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15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89057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421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100112" y="5530016"/>
            <a:ext cx="7049428" cy="121571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0000FF"/>
                </a:solidFill>
              </a:rPr>
              <a:t> (dvs. et objekt fra en klasse, der implementerer Comparator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interfacet)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400" b="1" dirty="0">
                <a:solidFill>
                  <a:srgbClr val="0000FF"/>
                </a:solidFill>
              </a:rPr>
              <a:t>ved hjælp af den naturlige ordning)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621370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44509" y="5268673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94904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</a:t>
            </a:r>
            <a:r>
              <a:rPr lang="da-DK" altLang="da-DK" sz="1200">
                <a:solidFill>
                  <a:srgbClr val="0000FF"/>
                </a:solidFill>
              </a:rPr>
              <a:t>den </a:t>
            </a:r>
            <a:r>
              <a:rPr lang="da-DK" altLang="da-DK" sz="120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/ funktion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2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</a:t>
            </a:r>
            <a:r>
              <a:rPr lang="da-DK" sz="1800" smtClean="0">
                <a:ea typeface="ＭＳ Ｐゴシック" pitchFamily="34" charset="-128"/>
              </a:rPr>
              <a:t>et eksamensspørgsmål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5860</Words>
  <Application>Microsoft Office PowerPoint</Application>
  <PresentationFormat>On-screen Show (4:3)</PresentationFormat>
  <Paragraphs>830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798</cp:revision>
  <cp:lastPrinted>2019-03-15T06:41:46Z</cp:lastPrinted>
  <dcterms:created xsi:type="dcterms:W3CDTF">2009-09-02T10:07:09Z</dcterms:created>
  <dcterms:modified xsi:type="dcterms:W3CDTF">2022-09-29T08:16:05Z</dcterms:modified>
</cp:coreProperties>
</file>