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0" r:id="rId2"/>
    <p:sldId id="387" r:id="rId3"/>
    <p:sldId id="392" r:id="rId4"/>
    <p:sldId id="391" r:id="rId5"/>
    <p:sldId id="388" r:id="rId6"/>
    <p:sldId id="389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87"/>
            <p14:sldId id="392"/>
            <p14:sldId id="391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4726" autoAdjust="0"/>
  </p:normalViewPr>
  <p:slideViewPr>
    <p:cSldViewPr>
      <p:cViewPr varScale="1">
        <p:scale>
          <a:sx n="113" d="100"/>
          <a:sy n="113" d="100"/>
        </p:scale>
        <p:origin x="8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69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kjelstroem.github.io/IntProg-undervisningsmateriale/web/e21/opgaver/TestServer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52736"/>
            <a:ext cx="841175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</a:t>
            </a:r>
            <a:r>
              <a:rPr lang="da-DK" sz="1600" dirty="0"/>
              <a:t>Siden sidst 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11.15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Skildpadde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Jeg </a:t>
            </a:r>
            <a:r>
              <a:rPr lang="da-DK" sz="1800" dirty="0"/>
              <a:t>forventer at </a:t>
            </a:r>
            <a:r>
              <a:rPr lang="da-DK" sz="1800" dirty="0" smtClean="0"/>
              <a:t>kommende </a:t>
            </a:r>
            <a:r>
              <a:rPr lang="da-DK" sz="1800" dirty="0"/>
              <a:t>seminarer kan </a:t>
            </a:r>
            <a:r>
              <a:rPr lang="da-DK" sz="1800" dirty="0" smtClean="0"/>
              <a:t>afvikles med fysisk fremmøde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vil stadig være muligt i stedet at deltage via Zoom (hvis dette på forhånd aftales med mig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Ved seminar 5 skal man dog deltage fysisk af hensyn </a:t>
            </a:r>
            <a:r>
              <a:rPr lang="da-DK" sz="1600" smtClean="0"/>
              <a:t>til køreprøven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Er </a:t>
            </a:r>
            <a:r>
              <a:rPr lang="da-DK" sz="1800" dirty="0"/>
              <a:t>der nogen, der har forslag til ændringer af den måde, som vi kører seminarerne på (forelæsninger og øvelser)?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</a:t>
            </a:r>
            <a:r>
              <a:rPr lang="da-DK" altLang="da-DK" sz="1600" dirty="0"/>
              <a:t>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Ændringsforslag er velkomne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1 var jeres gennemsnitlige vurdering af pensummets sværhedsgrad 3,08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</a:t>
            </a:r>
            <a:r>
              <a:rPr lang="da-DK" altLang="da-DK" sz="1600" dirty="0"/>
              <a:t>svarer til </a:t>
            </a:r>
            <a:r>
              <a:rPr lang="da-DK" altLang="da-DK" sz="1600" dirty="0" smtClean="0"/>
              <a:t>(en anelse over) middel – hvilket må siges at være særdeles passende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1 usædvanligt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blev godkendt i første forsøg (ingen genafleveringer)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1,62 forsøg pr spørgsmål (mod 1,64 i foråret 2021)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dog lidt svært ved spørgsmål 9, 11, 15 og 16 (hvilket er helt normalt)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Opdatering af testserver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Når I går i gang med </a:t>
            </a:r>
            <a:r>
              <a:rPr lang="da-DK" sz="1600" b="1" i="1" dirty="0"/>
              <a:t>Raflebæger 2</a:t>
            </a:r>
            <a:r>
              <a:rPr lang="da-DK" sz="1600" dirty="0"/>
              <a:t>, skal I downloade en ny version af filen TestServer.java </a:t>
            </a:r>
            <a:r>
              <a:rPr lang="da-DK" sz="1600" dirty="0">
                <a:hlinkClick r:id="rId3"/>
              </a:rPr>
              <a:t>herfra</a:t>
            </a:r>
            <a:r>
              <a:rPr lang="da-DK" sz="1600" dirty="0"/>
              <a:t>. Den kopieres ind i jeres BlueJ projekt, hvor den erstatter filen med samme </a:t>
            </a:r>
            <a:r>
              <a:rPr lang="da-DK" sz="1600" dirty="0" smtClean="0"/>
              <a:t>navn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Hvis I allerede har downloadet </a:t>
            </a:r>
            <a:r>
              <a:rPr lang="da-DK" sz="1600" b="1" i="1" dirty="0"/>
              <a:t>Skildpadde 1</a:t>
            </a:r>
            <a:r>
              <a:rPr lang="da-DK" sz="1600" dirty="0"/>
              <a:t>, skal I kopiere samme fil ind i dette BlueJ projekt. For </a:t>
            </a:r>
            <a:r>
              <a:rPr lang="da-DK" sz="1600" dirty="0" err="1"/>
              <a:t>downloads</a:t>
            </a:r>
            <a:r>
              <a:rPr lang="da-DK" sz="1600" dirty="0"/>
              <a:t> fra og med den </a:t>
            </a:r>
            <a:r>
              <a:rPr lang="da-DK" sz="1600" dirty="0" smtClean="0"/>
              <a:t>19. </a:t>
            </a:r>
            <a:r>
              <a:rPr lang="da-DK" sz="1600" dirty="0"/>
              <a:t>januar er dette ikke </a:t>
            </a:r>
            <a:r>
              <a:rPr lang="da-DK" sz="1600" dirty="0" smtClean="0"/>
              <a:t>nødvendigt</a:t>
            </a:r>
            <a:endParaRPr lang="da-DK" altLang="da-DK" sz="1600" spc="-5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spc="-50" dirty="0" smtClean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læser jeg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Formiddagens øvelser vil koncentrere sig om afleveringsopgaven Raflebæger 2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lidt åbner jeg i Zoom for et antal såkaldte “breakout </a:t>
            </a:r>
            <a:r>
              <a:rPr lang="da-DK" altLang="da-DK" sz="1800" b="1" spc="-40" dirty="0" err="1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30" dirty="0" smtClean="0"/>
              <a:t>I skal så hver især gå ind i det rum, der svarer til jeres 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gør I ved først at trykke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 kan I kun kommunikere med dem der er i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/>
              <a:t>B</a:t>
            </a:r>
            <a:r>
              <a:rPr lang="da-DK" altLang="da-DK" sz="1600" dirty="0" smtClean="0"/>
              <a:t>lueJ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tilkalder instruktoren ved at trykke på linket “</a:t>
            </a:r>
            <a:r>
              <a:rPr lang="da-DK" altLang="da-DK" sz="1600" b="1" dirty="0" smtClean="0"/>
              <a:t>Tilkald hjælp</a:t>
            </a:r>
            <a:r>
              <a:rPr lang="da-DK" altLang="da-DK" sz="1600" dirty="0" smtClean="0"/>
              <a:t>” øverst på siden ”</a:t>
            </a:r>
            <a:r>
              <a:rPr lang="da-DK" altLang="da-DK" sz="1600" b="1" dirty="0" smtClean="0"/>
              <a:t>Seminar 2 – 21. januar</a:t>
            </a:r>
            <a:r>
              <a:rPr lang="da-DK" altLang="da-DK" sz="1600" dirty="0" smtClean="0"/>
              <a:t>”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Vi 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mødes alle </a:t>
            </a:r>
            <a:r>
              <a:rPr lang="da-DK" altLang="da-DK" sz="1600" b="1" spc="-40" dirty="0">
                <a:solidFill>
                  <a:srgbClr val="A50021"/>
                </a:solidFill>
              </a:rPr>
              <a:t>kl.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600" b="1" spc="-40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 smtClean="0"/>
          </a:p>
        </p:txBody>
      </p:sp>
      <p:sp>
        <p:nvSpPr>
          <p:cNvPr id="5" name="Rectangle 4"/>
          <p:cNvSpPr/>
          <p:nvPr/>
        </p:nvSpPr>
        <p:spPr>
          <a:xfrm rot="21165640">
            <a:off x="4735909" y="492972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2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 fremtidige afleveringsopgaver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2 og Skildpadde 1 afleveres inde på siden </a:t>
            </a:r>
            <a:r>
              <a:rPr lang="da-DK" altLang="da-DK" sz="1800" b="1" spc="-60" dirty="0">
                <a:solidFill>
                  <a:srgbClr val="A50021"/>
                </a:solidFill>
              </a:rPr>
              <a:t>”Øvelser (inklusiv afleveringsopgaver”</a:t>
            </a:r>
            <a:endParaRPr lang="da-DK" altLang="da-DK" sz="1800" b="1" spc="-4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</a:t>
            </a:r>
            <a:r>
              <a:rPr lang="da-DK" altLang="da-DK" sz="1600" dirty="0" smtClean="0"/>
              <a:t>opgaverne)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instruktorerne har rettet en opgave, kan I se hans kommentarer samme sted, som I afleverede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er sikkert en del, der vil få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genaflevering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for at rette småting i jeres programmeringsstil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skal I ikke lade jer gå på af – det er helt normalt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Instruktorerne tilgår ofte jeres kode via testserveren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Derfor bør den kode der afleveres i Brightspace svare til koden i jeres sidste kørsel på testserveren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Lad være med at dele opgaverne imellem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kan spare lidt tid, men så får I for lidt træning, hvilket vil gøre det vanskeligere og mere tidskrævende at løse de senere opgaver på 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Sørg for at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begge</a:t>
            </a:r>
            <a:r>
              <a:rPr lang="da-DK" altLang="da-DK" sz="1600" dirty="0" smtClean="0"/>
              <a:t> deltagere i et par får træning</a:t>
            </a:r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4" y="1052736"/>
            <a:ext cx="857727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at I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arbejde sammen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jer 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På siden ”Installation og brug af Zoom” under ”Info om kurset (inklusiv nyttige links” 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bruge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der får I hurtigt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svar (også aften/weekender)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må også meget gerne svare hinanden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vil nødigt have mails fra jer (med mindre det er om ting, der ikke vedrører andre</a:t>
            </a:r>
            <a:r>
              <a:rPr lang="da-DK" altLang="da-DK" sz="160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Deltag i den virtuelle studiecafé, hvis I har behov for hjælp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Fredag </a:t>
            </a:r>
            <a:r>
              <a:rPr lang="da-DK" altLang="da-DK" sz="1600" dirty="0" smtClean="0"/>
              <a:t>fra kl 15.30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muligt. </a:t>
            </a:r>
            <a:r>
              <a:rPr lang="da-DK" sz="1600" dirty="0" smtClean="0"/>
              <a:t>Instruktoren </a:t>
            </a:r>
            <a:r>
              <a:rPr lang="da-DK" sz="1600" dirty="0"/>
              <a:t>går, når der ikke er flere, der </a:t>
            </a:r>
            <a:r>
              <a:rPr lang="da-DK" sz="1600" dirty="0" smtClean="0"/>
              <a:t>ønsker hjælp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1011</Words>
  <Application>Microsoft Office PowerPoint</Application>
  <PresentationFormat>On-screen Show (4:3)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587</cp:revision>
  <cp:lastPrinted>2019-02-08T06:10:49Z</cp:lastPrinted>
  <dcterms:created xsi:type="dcterms:W3CDTF">2000-02-22T02:31:40Z</dcterms:created>
  <dcterms:modified xsi:type="dcterms:W3CDTF">2022-01-20T18:46:55Z</dcterms:modified>
</cp:coreProperties>
</file>