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5" d="100"/>
          <a:sy n="95" d="100"/>
        </p:scale>
        <p:origin x="102" y="10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 smtClean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4984" y="5301208"/>
            <a:ext cx="4491936" cy="1300356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 smtClean="0"/>
              <a:t>Frem til og med mandag </a:t>
            </a:r>
            <a:r>
              <a:rPr lang="da-DK" spc="-50" dirty="0"/>
              <a:t>den </a:t>
            </a:r>
            <a:r>
              <a:rPr lang="da-DK" spc="-50" dirty="0" smtClean="0"/>
              <a:t>11. december vil </a:t>
            </a:r>
            <a:r>
              <a:rPr lang="da-DK" spc="-50" dirty="0"/>
              <a:t>studiecaféen være bemandet med </a:t>
            </a:r>
            <a:r>
              <a:rPr lang="da-DK" spc="-50" dirty="0" smtClean="0"/>
              <a:t>en instruktor </a:t>
            </a:r>
            <a:r>
              <a:rPr lang="da-DK" spc="-50" dirty="0"/>
              <a:t>fra </a:t>
            </a:r>
            <a:r>
              <a:rPr lang="da-DK" spc="-50" dirty="0" smtClean="0"/>
              <a:t>kurset </a:t>
            </a:r>
            <a:r>
              <a:rPr lang="da-DK" spc="-5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11-13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 smtClean="0"/>
              <a:t>Onsdag og 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</a:t>
            </a:r>
            <a:r>
              <a:rPr lang="da-DK" dirty="0" smtClean="0"/>
              <a:t>. 13-15</a:t>
            </a:r>
            <a:endParaRPr 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systemet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rettes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sidste vil f.eks. være tilfældet, hvis man har ændret addDays til at kunne håndtere negative værdier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en del tid at lave de mange testmetoder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betaler sig i det lange løb – også for metoder, der tilsyneladende er </a:t>
            </a:r>
            <a:r>
              <a:rPr lang="da-DK" altLang="da-DK" sz="1800" kern="0" dirty="0">
                <a:ea typeface="ＭＳ Ｐゴシック" pitchFamily="34" charset="-128"/>
              </a:rPr>
              <a:t>forholdsvis </a:t>
            </a:r>
            <a:r>
              <a:rPr lang="da-DK" altLang="da-DK" sz="1800" kern="0" dirty="0" smtClean="0">
                <a:ea typeface="ＭＳ Ｐゴシック" pitchFamily="34" charset="-128"/>
              </a:rPr>
              <a:t>simple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Raflebæger 4 og computerspilsopgaverne kommer I til at lave en masse regression tests 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468867" y="3552135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tre 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Vi vælger det objekt, som vi vil inspicere, via kaldstakken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4" y="1720488"/>
            <a:ext cx="2018303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48572 </a:t>
            </a:r>
            <a:r>
              <a:rPr lang="da-DK" altLang="da-DK" sz="140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7903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9637" y="1116244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sammenhæng og 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modificerer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Intermediate metode, hvor output stream er mage til input stream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Undervejs kan vi f.eks. udskrive elementerne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31071" y="2604580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2020" y="5913150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2470826"/>
            <a:ext cx="820891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Min13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Max19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”Alder: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914" y="3297120"/>
            <a:ext cx="3124636" cy="3553321"/>
            <a:chOff x="91914" y="3297120"/>
            <a:chExt cx="3124636" cy="3553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4" y="3297120"/>
              <a:ext cx="3124636" cy="3553321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3153" y="4156363"/>
              <a:ext cx="1624964" cy="8262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238" y="5015852"/>
              <a:ext cx="1644105" cy="42520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02068" y="5470340"/>
              <a:ext cx="1673833" cy="8322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11497" y="6340344"/>
              <a:ext cx="1664404" cy="18892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17867" y="3898418"/>
              <a:ext cx="2972956" cy="220161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04012" y="6559750"/>
              <a:ext cx="2518276" cy="22645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907704" y="5282155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905" y="3342784"/>
            <a:ext cx="3124636" cy="3515216"/>
            <a:chOff x="159905" y="3342784"/>
            <a:chExt cx="3124636" cy="35152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05" y="3342784"/>
              <a:ext cx="3124636" cy="3515216"/>
            </a:xfrm>
            <a:prstGeom prst="rect">
              <a:avLst/>
            </a:prstGeom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8908" y="5304402"/>
              <a:ext cx="1678180" cy="12975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9192" y="5067982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9" y="3301294"/>
            <a:ext cx="3077004" cy="3562847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713013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Maria or Rie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Maria og Ria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Nu er rækkefølgen non-</a:t>
            </a:r>
            <a:r>
              <a:rPr lang="da-DK" altLang="da-DK" dirty="0" err="1"/>
              <a:t>determinístik</a:t>
            </a:r>
            <a:r>
              <a:rPr lang="da-DK" altLang="da-DK" dirty="0"/>
              <a:t> (forskellige fra gang til gang</a:t>
            </a:r>
            <a:r>
              <a:rPr lang="da-DK" altLang="da-DK" dirty="0" smtClean="0"/>
              <a:t>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316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kern="0" dirty="0" smtClean="0">
                <a:ea typeface="ＭＳ Ｐゴシック" pitchFamily="34" charset="-128"/>
              </a:rPr>
              <a:t> programmet opfører sig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87040" y="5213200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887040" y="4149080"/>
            <a:ext cx="5400600" cy="9335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bliver snart offentliggjort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18.-20.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december samt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9.-12. </a:t>
            </a:r>
            <a:r>
              <a:rPr lang="da-DK" altLang="da-DK" sz="1200" b="1" smtClean="0">
                <a:solidFill>
                  <a:srgbClr val="0000FF"/>
                </a:solidFill>
              </a:rPr>
              <a:t>og </a:t>
            </a:r>
            <a:r>
              <a:rPr lang="da-DK" altLang="da-DK" sz="1200" b="1" smtClean="0">
                <a:solidFill>
                  <a:srgbClr val="0000FF"/>
                </a:solidFill>
              </a:rPr>
              <a:t>16.-18.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herom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</TotalTime>
  <Words>5093</Words>
  <Application>Microsoft Office PowerPoint</Application>
  <PresentationFormat>On-screen Show (4:3)</PresentationFormat>
  <Paragraphs>665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929</cp:revision>
  <cp:lastPrinted>2017-01-05T15:18:38Z</cp:lastPrinted>
  <dcterms:created xsi:type="dcterms:W3CDTF">2009-09-02T10:07:09Z</dcterms:created>
  <dcterms:modified xsi:type="dcterms:W3CDTF">2023-10-30T09:18:03Z</dcterms:modified>
</cp:coreProperties>
</file>