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5" r:id="rId2"/>
    <p:sldId id="423" r:id="rId3"/>
    <p:sldId id="410" r:id="rId4"/>
    <p:sldId id="426" r:id="rId5"/>
    <p:sldId id="412" r:id="rId6"/>
    <p:sldId id="413" r:id="rId7"/>
    <p:sldId id="414" r:id="rId8"/>
    <p:sldId id="411" r:id="rId9"/>
    <p:sldId id="416" r:id="rId10"/>
    <p:sldId id="418" r:id="rId11"/>
    <p:sldId id="419" r:id="rId12"/>
    <p:sldId id="420" r:id="rId13"/>
    <p:sldId id="417" r:id="rId14"/>
    <p:sldId id="421" r:id="rId15"/>
    <p:sldId id="424" r:id="rId16"/>
    <p:sldId id="425" r:id="rId17"/>
    <p:sldId id="406" r:id="rId18"/>
    <p:sldId id="409" r:id="rId19"/>
    <p:sldId id="427" r:id="rId20"/>
    <p:sldId id="334" r:id="rId2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726" autoAdjust="0"/>
  </p:normalViewPr>
  <p:slideViewPr>
    <p:cSldViewPr>
      <p:cViewPr varScale="1">
        <p:scale>
          <a:sx n="119" d="100"/>
          <a:sy n="119" d="100"/>
        </p:scale>
        <p:origin x="4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Thursday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for first version of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bachelor project contract</a:t>
            </a:r>
            <a:endParaRPr lang="en-GB" altLang="da-DK" sz="1800" b="1" spc="-5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paper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make a good oral presentation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>
                <a:solidFill>
                  <a:srgbClr val="008000"/>
                </a:solidFill>
              </a:rPr>
              <a:t>Lectures (with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slides</a:t>
            </a:r>
            <a:br>
              <a:rPr lang="en-GB" altLang="da-DK" sz="1600" b="1" dirty="0" smtClean="0">
                <a:solidFill>
                  <a:srgbClr val="008000"/>
                </a:solidFill>
              </a:rPr>
            </a:br>
            <a:r>
              <a:rPr lang="en-GB" altLang="da-DK" sz="1600" b="1" dirty="0" smtClean="0">
                <a:solidFill>
                  <a:srgbClr val="008000"/>
                </a:solidFill>
              </a:rPr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videos)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expect that it will be possible to have the remaining lectures with physical attendance (in the 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iNano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auditorium)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Tuesday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8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12 noon: 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spc="-70" dirty="0">
                <a:solidFill>
                  <a:srgbClr val="A50021"/>
                </a:solidFill>
                <a:cs typeface="ＭＳ Ｐゴシック" charset="0"/>
              </a:rPr>
              <a:t>From 15.15 to 16.00 representatives from each research groups will meet with their students to make practical arrangements etc.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Algorithms, Data Structures and Foundations of Machine Learning: 5335-395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>
                <a:solidFill>
                  <a:srgbClr val="008000"/>
                </a:solidFill>
              </a:rPr>
              <a:t>Bioinformatics: Time and place to be announced by the research </a:t>
            </a:r>
            <a:r>
              <a:rPr lang="en-US" sz="1600" b="1" dirty="0" smtClean="0">
                <a:solidFill>
                  <a:srgbClr val="008000"/>
                </a:solidFill>
              </a:rPr>
              <a:t>group</a:t>
            </a:r>
            <a:endParaRPr lang="en-US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Collaboration and Computer-Human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Computational Complexity and Game Theory: 5335-297 Nygaard Meeting </a:t>
            </a:r>
            <a:r>
              <a:rPr lang="en-US" sz="1600" b="1" dirty="0" smtClean="0"/>
              <a:t>Room</a:t>
            </a:r>
            <a:endParaRPr lang="en-US" sz="1600" b="1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spc="-20" dirty="0">
                <a:solidFill>
                  <a:srgbClr val="008000"/>
                </a:solidFill>
              </a:rPr>
              <a:t>Cryptography and Security: Time and place to be announced by the individual </a:t>
            </a:r>
            <a:r>
              <a:rPr lang="en-US" sz="1600" b="1" spc="-20" dirty="0" smtClean="0">
                <a:solidFill>
                  <a:srgbClr val="008000"/>
                </a:solidFill>
              </a:rPr>
              <a:t>advisors</a:t>
            </a:r>
            <a:endParaRPr lang="en-US" sz="1600" b="1" spc="-20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Data-Intensive Systems: 5335-327 Nygaard Meeting </a:t>
            </a:r>
            <a:r>
              <a:rPr lang="en-US" sz="1600" b="1" dirty="0" smtClean="0"/>
              <a:t>Room</a:t>
            </a:r>
            <a:r>
              <a:rPr lang="en-US" sz="1600" b="1" dirty="0"/>
              <a:t> </a:t>
            </a:r>
          </a:p>
          <a:p>
            <a:pPr marL="728663" lvl="1" indent="-271463">
              <a:spcBef>
                <a:spcPts val="900"/>
              </a:spcBef>
            </a:pPr>
            <a:r>
              <a:rPr lang="en-US" sz="1600" b="1" spc="-40" dirty="0"/>
              <a:t>Logic and Semantics &amp; Programming Languages: 5335-395 Nygaard Meeting </a:t>
            </a:r>
            <a:r>
              <a:rPr lang="en-US" sz="1600" b="1" spc="-40" dirty="0" smtClean="0"/>
              <a:t>Room</a:t>
            </a:r>
            <a:endParaRPr lang="en-US" sz="1600" b="1" spc="-40" dirty="0"/>
          </a:p>
          <a:p>
            <a:pPr marL="728663" lvl="1" indent="-271463">
              <a:spcBef>
                <a:spcPts val="900"/>
              </a:spcBef>
            </a:pPr>
            <a:r>
              <a:rPr lang="en-US" sz="1600" b="1" dirty="0"/>
              <a:t>Ubiquitous Computing and Interaction: 5365 </a:t>
            </a:r>
            <a:r>
              <a:rPr lang="en-US" sz="1600" b="1" dirty="0" smtClean="0"/>
              <a:t>Stibitz</a:t>
            </a: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697" y="952974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soon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adjust expectations between individual 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  <a:endParaRPr lang="en-GB" altLang="da-DK" sz="1600" dirty="0" smtClean="0"/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</a:t>
            </a:r>
            <a:r>
              <a:rPr lang="en-GB" altLang="da-DK" sz="1600" dirty="0" smtClean="0"/>
              <a:t>finished</a:t>
            </a:r>
          </a:p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60" dirty="0">
                <a:solidFill>
                  <a:srgbClr val="A50021"/>
                </a:solidFill>
                <a:cs typeface="ＭＳ Ｐゴシック" charset="0"/>
              </a:rPr>
              <a:t>The contract should be </a:t>
            </a:r>
            <a:r>
              <a:rPr lang="en-GB" altLang="da-DK" sz="1800" b="1" spc="-60" dirty="0">
                <a:solidFill>
                  <a:srgbClr val="008000"/>
                </a:solidFill>
                <a:cs typeface="ＭＳ Ｐゴシック" charset="0"/>
              </a:rPr>
              <a:t>updated</a:t>
            </a:r>
            <a:r>
              <a:rPr lang="en-GB" altLang="da-DK" sz="1800" b="1" spc="-60" dirty="0">
                <a:solidFill>
                  <a:srgbClr val="A50021"/>
                </a:solidFill>
                <a:cs typeface="ＭＳ Ｐゴシック" charset="0"/>
              </a:rPr>
              <a:t> with regular intervals during your project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Thursday February 10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728663" lvl="1" indent="-271463">
              <a:spcBef>
                <a:spcPts val="300"/>
              </a:spcBef>
            </a:pPr>
            <a:endParaRPr lang="en-US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 (with slides and videos)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talk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9105</TotalTime>
  <Words>3218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779</cp:revision>
  <cp:lastPrinted>2017-08-15T08:16:54Z</cp:lastPrinted>
  <dcterms:created xsi:type="dcterms:W3CDTF">2000-02-22T02:31:40Z</dcterms:created>
  <dcterms:modified xsi:type="dcterms:W3CDTF">2022-01-31T12:21:59Z</dcterms:modified>
</cp:coreProperties>
</file>