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75" r:id="rId2"/>
    <p:sldId id="423" r:id="rId3"/>
    <p:sldId id="410" r:id="rId4"/>
    <p:sldId id="426" r:id="rId5"/>
    <p:sldId id="412" r:id="rId6"/>
    <p:sldId id="413" r:id="rId7"/>
    <p:sldId id="414" r:id="rId8"/>
    <p:sldId id="411" r:id="rId9"/>
    <p:sldId id="416" r:id="rId10"/>
    <p:sldId id="418" r:id="rId11"/>
    <p:sldId id="419" r:id="rId12"/>
    <p:sldId id="420" r:id="rId13"/>
    <p:sldId id="417" r:id="rId14"/>
    <p:sldId id="421" r:id="rId15"/>
    <p:sldId id="424" r:id="rId16"/>
    <p:sldId id="425" r:id="rId17"/>
    <p:sldId id="406" r:id="rId18"/>
    <p:sldId id="409" r:id="rId19"/>
    <p:sldId id="334" r:id="rId2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19" d="100"/>
          <a:sy n="119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smtClean="0"/>
              <a:t>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for first version of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bachelor project contract</a:t>
            </a:r>
            <a:endParaRPr lang="en-GB" altLang="da-DK" sz="1800" b="1" spc="-5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presentation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>
                <a:solidFill>
                  <a:srgbClr val="008000"/>
                </a:solidFill>
              </a:rPr>
              <a:t>Lectures (with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slides</a:t>
            </a:r>
            <a:br>
              <a:rPr lang="en-GB" altLang="da-DK" sz="1600" b="1" dirty="0" smtClean="0">
                <a:solidFill>
                  <a:srgbClr val="008000"/>
                </a:solidFill>
              </a:rPr>
            </a:br>
            <a:r>
              <a:rPr lang="en-GB" altLang="da-DK" sz="1600" b="1" dirty="0" smtClean="0">
                <a:solidFill>
                  <a:srgbClr val="008000"/>
                </a:solidFill>
              </a:rPr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videos)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expect that it will be possible to have the remaining lectures with physical attendance (in the 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iNano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auditorium)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Tuesday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8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12 noon: 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</a:t>
            </a: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page on the Brightspace page of the course</a:t>
            </a:r>
            <a:endParaRPr lang="en-GB" altLang="da-DK" sz="1800" b="1" spc="-70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soon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adjust expectations between individual 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should be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updated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with regular intervals during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Thursday February 10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  <a:endParaRPr lang="en-US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 (with slides and videos)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talk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9088</TotalTime>
  <Words>3056</Words>
  <Application>Microsoft Office PowerPoint</Application>
  <PresentationFormat>On-screen Show (4:3)</PresentationFormat>
  <Paragraphs>274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775</cp:revision>
  <cp:lastPrinted>2017-08-15T08:16:54Z</cp:lastPrinted>
  <dcterms:created xsi:type="dcterms:W3CDTF">2000-02-22T02:31:40Z</dcterms:created>
  <dcterms:modified xsi:type="dcterms:W3CDTF">2022-01-26T11:06:25Z</dcterms:modified>
</cp:coreProperties>
</file>