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0" r:id="rId26"/>
    <p:sldId id="377" r:id="rId2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120" d="100"/>
          <a:sy n="120" d="100"/>
        </p:scale>
        <p:origin x="2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7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918734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alle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61914" y="2786730"/>
            <a:ext cx="424141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(o));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toString i 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1218425" y="54554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419871" y="5467030"/>
            <a:ext cx="5363757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String, Math </a:t>
            </a:r>
            <a:r>
              <a:rPr lang="da-DK" altLang="da-DK" sz="1600" b="1" dirty="0">
                <a:solidFill>
                  <a:srgbClr val="0000CC"/>
                </a:solidFill>
              </a:rPr>
              <a:t>og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System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10.000 objekter skal der bruges 10.000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3 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25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77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3568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29727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600807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203079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21193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9973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47053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75795" y="2489029"/>
            <a:ext cx="1035275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 variabel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  <a:endCxn id="9254" idx="2"/>
          </p:cNvCxnSpPr>
          <p:nvPr/>
        </p:nvCxnSpPr>
        <p:spPr bwMode="auto">
          <a:xfrm rot="5400000" flipH="1">
            <a:off x="823985" y="4437091"/>
            <a:ext cx="2546345" cy="1430428"/>
          </a:xfrm>
          <a:prstGeom prst="curvedConnector3">
            <a:avLst>
              <a:gd name="adj1" fmla="val 5799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195636" y="3896497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Lokal</a:t>
            </a:r>
            <a:r>
              <a:rPr lang="en-US" altLang="da-DK" sz="1400" dirty="0" smtClean="0">
                <a:solidFill>
                  <a:schemeClr val="tx1"/>
                </a:solidFill>
              </a:rPr>
              <a:t> </a:t>
            </a:r>
            <a:r>
              <a:rPr lang="en-US" altLang="da-DK" sz="1400" dirty="0" err="1" smtClean="0">
                <a:solidFill>
                  <a:schemeClr val="tx1"/>
                </a:solidFill>
              </a:rPr>
              <a:t>variabel</a:t>
            </a:r>
            <a:r>
              <a:rPr lang="en-US" altLang="da-DK" sz="1400" dirty="0" smtClean="0">
                <a:solidFill>
                  <a:schemeClr val="tx1"/>
                </a:solidFill>
              </a:rPr>
              <a:t> i TestDriver </a:t>
            </a:r>
            <a:r>
              <a:rPr lang="en-US" altLang="da-DK" sz="1400" dirty="0" err="1" smtClean="0">
                <a:solidFill>
                  <a:schemeClr val="tx1"/>
                </a:solidFill>
              </a:rPr>
              <a:t>klassen</a:t>
            </a:r>
            <a:endParaRPr lang="en-US" altLang="da-DK" sz="1400" dirty="0" smtClean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typenavn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r>
              <a:rPr lang="da-DK" altLang="da-DK" sz="2000" dirty="0" smtClean="0">
                <a:solidFill>
                  <a:srgbClr val="000066"/>
                </a:solidFill>
              </a:rPr>
              <a:t>   (senere i forelæsningen)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2924</Words>
  <Application>Microsoft Office PowerPoint</Application>
  <PresentationFormat>On-screen Show (4:3)</PresentationFormat>
  <Paragraphs>503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Afspritning og rømning af lokalet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645</cp:revision>
  <cp:lastPrinted>2018-09-07T11:53:33Z</cp:lastPrinted>
  <dcterms:created xsi:type="dcterms:W3CDTF">2011-09-05T07:28:16Z</dcterms:created>
  <dcterms:modified xsi:type="dcterms:W3CDTF">2021-02-02T09:33:57Z</dcterms:modified>
</cp:coreProperties>
</file>