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90" r:id="rId22"/>
    <p:sldId id="627" r:id="rId23"/>
    <p:sldId id="666" r:id="rId24"/>
    <p:sldId id="667" r:id="rId25"/>
    <p:sldId id="665" r:id="rId26"/>
    <p:sldId id="672" r:id="rId27"/>
    <p:sldId id="673" r:id="rId28"/>
    <p:sldId id="674" r:id="rId29"/>
    <p:sldId id="675" r:id="rId30"/>
    <p:sldId id="685" r:id="rId31"/>
    <p:sldId id="677" r:id="rId32"/>
    <p:sldId id="682" r:id="rId33"/>
    <p:sldId id="681" r:id="rId34"/>
    <p:sldId id="683" r:id="rId35"/>
    <p:sldId id="671" r:id="rId36"/>
    <p:sldId id="438" r:id="rId37"/>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13" d="100"/>
          <a:sy n="113" d="100"/>
        </p:scale>
        <p:origin x="1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38"/>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2" y="1052736"/>
            <a:ext cx="8568183"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C00000"/>
                </a:solidFill>
                <a:ea typeface="ＭＳ Ｐゴシック" pitchFamily="34" charset="-128"/>
                <a:cs typeface="ＭＳ Ｐゴシック" pitchFamily="-106" charset="-128"/>
              </a:rPr>
              <a:t>exceptions</a:t>
            </a:r>
            <a:r>
              <a:rPr lang="da-DK" altLang="da-DK" b="1" dirty="0">
                <a:solidFill>
                  <a:srgbClr val="A50021"/>
                </a:solidFill>
                <a:ea typeface="ＭＳ Ｐゴシック" pitchFamily="34" charset="-128"/>
                <a:cs typeface="ＭＳ Ｐゴシック" pitchFamily="-106" charset="-128"/>
              </a:rPr>
              <a:t>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2358" y="318682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706753" y="29119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kommentarerne i </a:t>
            </a:r>
            <a:r>
              <a:rPr lang="da-DK" altLang="da-DK" sz="1800" dirty="0" smtClean="0">
                <a:ea typeface="ＭＳ Ｐゴシック" pitchFamily="34" charset="-128"/>
              </a:rPr>
              <a:t>kursusevalueringen, </a:t>
            </a:r>
            <a:r>
              <a:rPr lang="da-DK" altLang="da-DK" sz="1800" dirty="0">
                <a:ea typeface="ＭＳ Ｐゴシック" pitchFamily="34" charset="-128"/>
              </a:rPr>
              <a:t>særdeles nyttige</a:t>
            </a:r>
          </a:p>
          <a:p>
            <a:pPr lvl="1">
              <a:spcBef>
                <a:spcPts val="600"/>
              </a:spcBef>
            </a:pPr>
            <a:r>
              <a:rPr lang="da-DK" altLang="da-DK" sz="1800" dirty="0" smtClean="0">
                <a:ea typeface="ＭＳ Ｐゴシック" pitchFamily="34" charset="-128"/>
              </a:rPr>
              <a:t>Herudover </a:t>
            </a:r>
            <a:r>
              <a:rPr lang="da-DK" altLang="da-DK" sz="1800" dirty="0">
                <a:ea typeface="ＭＳ Ｐゴシック" pitchFamily="34" charset="-128"/>
              </a:rPr>
              <a:t>gennemgås </a:t>
            </a:r>
            <a:r>
              <a:rPr lang="da-DK" altLang="da-DK" sz="1800" dirty="0" smtClean="0">
                <a:ea typeface="ＭＳ Ｐゴシック" pitchFamily="34" charset="-128"/>
              </a:rPr>
              <a:t>alle kursusevalueringer af institutledelsen </a:t>
            </a:r>
            <a:r>
              <a:rPr lang="da-DK" altLang="da-DK" sz="1800" dirty="0">
                <a:ea typeface="ＭＳ Ｐゴシック" pitchFamily="34" charset="-128"/>
              </a:rPr>
              <a:t>samt </a:t>
            </a:r>
            <a:r>
              <a:rPr lang="da-DK" altLang="da-DK" sz="1800" dirty="0" smtClean="0">
                <a:ea typeface="ＭＳ Ｐゴシック" pitchFamily="34" charset="-128"/>
              </a:rPr>
              <a:t>ledelsen af </a:t>
            </a:r>
            <a:r>
              <a:rPr lang="da-DK" altLang="da-DK" sz="1800" dirty="0">
                <a:ea typeface="ＭＳ Ｐゴシック" pitchFamily="34" charset="-128"/>
              </a:rPr>
              <a:t>uddannelsesudvalget</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Jeg opfordrer kraftigt til, at I bruger tid på at deltage i denne</a:t>
            </a:r>
            <a:br>
              <a:rPr lang="da-DK" altLang="da-DK" b="1" dirty="0">
                <a:solidFill>
                  <a:srgbClr val="A50021"/>
                </a:solidFill>
                <a:ea typeface="ＭＳ Ｐゴシック" pitchFamily="34" charset="-128"/>
                <a:cs typeface="ＭＳ Ｐゴシック" pitchFamily="-106" charset="-128"/>
              </a:rPr>
            </a:br>
            <a:r>
              <a:rPr lang="da-DK" altLang="da-DK" b="1" dirty="0">
                <a:solidFill>
                  <a:srgbClr val="A50021"/>
                </a:solidFill>
                <a:ea typeface="ＭＳ Ｐゴシック" pitchFamily="34" charset="-128"/>
                <a:cs typeface="ＭＳ Ｐゴシック" pitchFamily="-106" charset="-128"/>
              </a:rPr>
              <a:t>(og 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studerende</a:t>
            </a: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tirsdag 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i uge 15</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er tirsdag den 29. 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624736"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93294" y="2264547"/>
            <a:ext cx="113990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nøgle</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189808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Juster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a:t>
            </a:r>
            <a:r>
              <a:rPr lang="da-DK" altLang="da-DK" sz="1800" dirty="0" smtClean="0">
                <a:ea typeface="ＭＳ Ｐゴシック" pitchFamily="34" charset="-128"/>
              </a:rPr>
              <a:t>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9944</TotalTime>
  <Words>5399</Words>
  <Application>Microsoft Office PowerPoint</Application>
  <PresentationFormat>On-screen Show (4:3)</PresentationFormat>
  <Paragraphs>719</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Kursusevaluering</vt:lpstr>
      <vt:lpstr>● Assertions</vt:lpstr>
      <vt:lpstr>Metoderne keyInUse and consistentSize</vt:lpstr>
      <vt:lpstr>Brug af assertions</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969</cp:revision>
  <cp:lastPrinted>2015-09-29T11:26:29Z</cp:lastPrinted>
  <dcterms:created xsi:type="dcterms:W3CDTF">2009-09-02T10:07:09Z</dcterms:created>
  <dcterms:modified xsi:type="dcterms:W3CDTF">2022-11-27T18:45:52Z</dcterms:modified>
</cp:coreProperties>
</file>