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412" r:id="rId25"/>
    <p:sldId id="413" r:id="rId26"/>
    <p:sldId id="378" r:id="rId27"/>
    <p:sldId id="411" r:id="rId28"/>
    <p:sldId id="377" r:id="rId2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143" d="100"/>
          <a:sy n="143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</a:t>
              </a:r>
              <a:r>
                <a:rPr lang="da-DK" altLang="da-DK" sz="1200" b="1" dirty="0" smtClean="0">
                  <a:solidFill>
                    <a:srgbClr val="FF0000"/>
                  </a:solidFill>
                </a:rPr>
                <a:t>kørsler på 10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</a:t>
              </a:r>
              <a:r>
                <a:rPr lang="da-DK" altLang="da-DK" sz="1200" b="1" dirty="0" smtClean="0">
                  <a:solidFill>
                    <a:srgbClr val="FF0000"/>
                  </a:solidFill>
                </a:rPr>
                <a:t>kørsler på 15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7 </a:t>
              </a:r>
              <a:r>
                <a:rPr lang="da-DK" altLang="da-DK" sz="1200" b="1" dirty="0" smtClean="0">
                  <a:solidFill>
                    <a:srgbClr val="FF0000"/>
                  </a:solidFill>
                </a:rPr>
                <a:t>kørsler på 3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</a:t>
              </a:r>
              <a:r>
                <a:rPr lang="da-DK" altLang="da-DK" sz="1200" b="1" dirty="0" smtClean="0">
                  <a:solidFill>
                    <a:srgbClr val="FF0000"/>
                  </a:solidFill>
                </a:rPr>
                <a:t>kørsler på 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</a:t>
              </a:r>
              <a:r>
                <a:rPr lang="da-DK" altLang="da-DK" sz="1200" b="1" dirty="0" smtClean="0">
                  <a:solidFill>
                    <a:srgbClr val="FF0000"/>
                  </a:solidFill>
                </a:rPr>
                <a:t>kørsler på 12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36 kørsler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på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3 1/2 time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giver ikke mening at lave masser af testkørsler inden for ganske få minutter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Endsige tænke sig om og finde ud af, hvad der er galt, og hvad der bør rettes inden næste testkørsel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spilde </a:t>
            </a:r>
            <a:r>
              <a:rPr lang="da-DK" sz="1800" dirty="0" smtClean="0"/>
              <a:t>sin </a:t>
            </a:r>
            <a:r>
              <a:rPr lang="da-DK" sz="1800" dirty="0" smtClean="0"/>
              <a:t>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</a:t>
            </a:r>
            <a:r>
              <a:rPr lang="da-DK" sz="1800" dirty="0" smtClean="0"/>
              <a:t>genere </a:t>
            </a:r>
            <a:r>
              <a:rPr lang="da-DK" sz="1800" dirty="0" smtClean="0"/>
              <a:t>sine </a:t>
            </a:r>
            <a:r>
              <a:rPr lang="da-DK" sz="1800" dirty="0" smtClean="0"/>
              <a:t>medstuderende, idet testserveren belastes helt unødvendigt, hvilket (for de mere komplekse afleveringsopgaver) kan give nedbrud og forøget </a:t>
            </a:r>
            <a:r>
              <a:rPr lang="da-DK" sz="1800" dirty="0" smtClean="0"/>
              <a:t>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Indtil nu er der (i løbet af de første to uger) lavet </a:t>
            </a:r>
            <a:r>
              <a:rPr lang="da-DK" sz="1800" smtClean="0"/>
              <a:t>knap 2.000 </a:t>
            </a:r>
            <a:r>
              <a:rPr lang="da-DK" sz="1800" dirty="0" smtClean="0"/>
              <a:t>testkørsler, hvilket giver et gennemsnit på 10 per student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Men testkørslerne er meget ujævnt fordelt – nogle studerende har allerede mere end 50 testkørsler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Brightspace siden</a:t>
            </a:r>
            <a:br>
              <a:rPr lang="da-DK" altLang="da-DK" sz="1800" dirty="0" smtClean="0"/>
            </a:br>
            <a:r>
              <a:rPr lang="da-DK" altLang="da-DK" sz="1800" dirty="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9578</TotalTime>
  <Words>3183</Words>
  <Application>Microsoft Office PowerPoint</Application>
  <PresentationFormat>On-screen Show (4:3)</PresentationFormat>
  <Paragraphs>523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Brug af testserveren – uddrag af logfil</vt:lpstr>
      <vt:lpstr>Brug af testserveren (fortsat)</vt:lpstr>
      <vt:lpstr>● Opsummering</vt:lpstr>
      <vt:lpstr>Hvor kan du få hjælp?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673</cp:revision>
  <cp:lastPrinted>2018-09-07T11:53:33Z</cp:lastPrinted>
  <dcterms:created xsi:type="dcterms:W3CDTF">2011-09-05T07:28:16Z</dcterms:created>
  <dcterms:modified xsi:type="dcterms:W3CDTF">2022-09-08T17:55:21Z</dcterms:modified>
</cp:coreProperties>
</file>